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Lst>
  <p:notesMasterIdLst>
    <p:notesMasterId r:id="rId12"/>
  </p:notesMasterIdLst>
  <p:sldIdLst>
    <p:sldId id="405" r:id="rId3"/>
    <p:sldId id="406" r:id="rId4"/>
    <p:sldId id="407" r:id="rId5"/>
    <p:sldId id="4253730" r:id="rId6"/>
    <p:sldId id="457" r:id="rId7"/>
    <p:sldId id="4253729" r:id="rId8"/>
    <p:sldId id="4253727" r:id="rId9"/>
    <p:sldId id="4253728" r:id="rId10"/>
    <p:sldId id="43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0">
          <p15:clr>
            <a:srgbClr val="A4A3A4"/>
          </p15:clr>
        </p15:guide>
        <p15:guide id="2"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DBF9C"/>
    <a:srgbClr val="30987D"/>
    <a:srgbClr val="F2F2F2"/>
    <a:srgbClr val="F5F5F5"/>
    <a:srgbClr val="F5F7F9"/>
    <a:srgbClr val="3DBFB4"/>
    <a:srgbClr val="F3F3F3"/>
    <a:srgbClr val="287C66"/>
    <a:srgbClr val="3A91BC"/>
    <a:srgbClr val="D43E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53" autoAdjust="0"/>
    <p:restoredTop sz="79276" autoAdjust="0"/>
  </p:normalViewPr>
  <p:slideViewPr>
    <p:cSldViewPr snapToGrid="0">
      <p:cViewPr varScale="1">
        <p:scale>
          <a:sx n="59" d="100"/>
          <a:sy n="59" d="100"/>
        </p:scale>
        <p:origin x="968" y="56"/>
      </p:cViewPr>
      <p:guideLst>
        <p:guide orient="horz" pos="2200"/>
        <p:guide pos="3839"/>
      </p:guideLst>
    </p:cSldViewPr>
  </p:slideViewPr>
  <p:outlineViewPr>
    <p:cViewPr>
      <p:scale>
        <a:sx n="33" d="100"/>
        <a:sy n="33" d="100"/>
      </p:scale>
      <p:origin x="0" y="0"/>
    </p:cViewPr>
  </p:outlin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media/image1.jpe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CAAFF2-D610-4957-B6B0-7D72B266B518}" type="datetimeFigureOut">
              <a:rPr lang="en-US" smtClean="0"/>
              <a:t>10/11/2023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C73934-D492-4443-9427-018DE5D6DDA5}" type="slidenum">
              <a:rPr lang="en-US" smtClean="0"/>
              <a:t>‹N°›</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5C73934-D492-4443-9427-018DE5D6DDA5}" type="slidenum">
              <a:rPr lang="en-US" smtClean="0"/>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5C73934-D492-4443-9427-018DE5D6DDA5}" type="slidenum">
              <a:rPr lang="en-US" smtClean="0"/>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45C73934-D492-4443-9427-018DE5D6DDA5}" type="slidenum">
              <a:rPr lang="en-US" smtClean="0"/>
              <a:t>4</a:t>
            </a:fld>
            <a:endParaRPr lang="en-US"/>
          </a:p>
        </p:txBody>
      </p:sp>
    </p:spTree>
    <p:extLst>
      <p:ext uri="{BB962C8B-B14F-4D97-AF65-F5344CB8AC3E}">
        <p14:creationId xmlns:p14="http://schemas.microsoft.com/office/powerpoint/2010/main" val="18280655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197C7443-EAE2-4C29-B4BD-B00F07A030A9}" type="datetimeFigureOut">
              <a:rPr lang="en-US" smtClean="0"/>
              <a:t>10/11/2023</a:t>
            </a:fld>
            <a:endParaRPr lang="en-US" dirty="0"/>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2ED4C3CB-8FCE-4E6E-8BD4-52AFDB958BF7}" type="slidenum">
              <a:rPr lang="en-US" smtClean="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507226" y="382630"/>
            <a:ext cx="11009271" cy="642938"/>
          </a:xfrm>
          <a:prstGeom prst="rect">
            <a:avLst/>
          </a:prstGeom>
        </p:spPr>
        <p:txBody>
          <a:bodyPr/>
          <a:lstStyle>
            <a:lvl1pPr marL="0" indent="0">
              <a:buNone/>
              <a:defRPr sz="4400">
                <a:solidFill>
                  <a:schemeClr val="tx1">
                    <a:lumMod val="85000"/>
                    <a:lumOff val="15000"/>
                  </a:schemeClr>
                </a:solidFill>
                <a:latin typeface="Lato Medium"/>
              </a:defRPr>
            </a:lvl1pPr>
          </a:lstStyle>
          <a:p>
            <a:pPr lvl="0"/>
            <a:endParaRPr lang="en-US" dirty="0"/>
          </a:p>
        </p:txBody>
      </p:sp>
      <p:sp>
        <p:nvSpPr>
          <p:cNvPr id="11" name="Text Placeholder 9"/>
          <p:cNvSpPr>
            <a:spLocks noGrp="1"/>
          </p:cNvSpPr>
          <p:nvPr>
            <p:ph type="body" sz="quarter" idx="11"/>
          </p:nvPr>
        </p:nvSpPr>
        <p:spPr>
          <a:xfrm>
            <a:off x="531940" y="942806"/>
            <a:ext cx="10984557" cy="305229"/>
          </a:xfrm>
          <a:prstGeom prst="rect">
            <a:avLst/>
          </a:prstGeom>
        </p:spPr>
        <p:txBody>
          <a:bodyPr/>
          <a:lstStyle>
            <a:lvl1pPr marL="0" indent="0">
              <a:buNone/>
              <a:defRPr sz="1400">
                <a:solidFill>
                  <a:schemeClr val="bg1">
                    <a:lumMod val="50000"/>
                  </a:schemeClr>
                </a:solidFill>
                <a:latin typeface="Lato Light" panose="020F0302020204030203" pitchFamily="34" charset="0"/>
              </a:defRPr>
            </a:lvl1pPr>
          </a:lstStyle>
          <a:p>
            <a:pPr lvl="0"/>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2 Col Tex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507226" y="382630"/>
            <a:ext cx="11009271" cy="642938"/>
          </a:xfrm>
          <a:prstGeom prst="rect">
            <a:avLst/>
          </a:prstGeom>
        </p:spPr>
        <p:txBody>
          <a:bodyPr/>
          <a:lstStyle>
            <a:lvl1pPr marL="0" indent="0">
              <a:buNone/>
              <a:defRPr sz="4400">
                <a:solidFill>
                  <a:schemeClr val="tx1">
                    <a:lumMod val="85000"/>
                    <a:lumOff val="15000"/>
                  </a:schemeClr>
                </a:solidFill>
                <a:latin typeface="Lato Medium"/>
              </a:defRPr>
            </a:lvl1pPr>
          </a:lstStyle>
          <a:p>
            <a:pPr lvl="0"/>
            <a:endParaRPr lang="en-US" dirty="0"/>
          </a:p>
        </p:txBody>
      </p:sp>
      <p:sp>
        <p:nvSpPr>
          <p:cNvPr id="11" name="Text Placeholder 9"/>
          <p:cNvSpPr>
            <a:spLocks noGrp="1"/>
          </p:cNvSpPr>
          <p:nvPr>
            <p:ph type="body" sz="quarter" idx="11"/>
          </p:nvPr>
        </p:nvSpPr>
        <p:spPr>
          <a:xfrm>
            <a:off x="531941" y="942806"/>
            <a:ext cx="10984556" cy="305229"/>
          </a:xfrm>
          <a:prstGeom prst="rect">
            <a:avLst/>
          </a:prstGeom>
        </p:spPr>
        <p:txBody>
          <a:bodyPr/>
          <a:lstStyle>
            <a:lvl1pPr marL="0" indent="0">
              <a:buNone/>
              <a:defRPr sz="1400">
                <a:solidFill>
                  <a:schemeClr val="bg1">
                    <a:lumMod val="50000"/>
                  </a:schemeClr>
                </a:solidFill>
                <a:latin typeface="Lato Light" panose="020F0302020204030203" pitchFamily="34" charset="0"/>
              </a:defRPr>
            </a:lvl1pPr>
          </a:lstStyle>
          <a:p>
            <a:pPr lvl="0"/>
            <a:endParaRPr lang="en-US" dirty="0"/>
          </a:p>
        </p:txBody>
      </p:sp>
      <p:sp>
        <p:nvSpPr>
          <p:cNvPr id="3" name="Content Placeholder 2"/>
          <p:cNvSpPr>
            <a:spLocks noGrp="1"/>
          </p:cNvSpPr>
          <p:nvPr>
            <p:ph sz="quarter" idx="12"/>
          </p:nvPr>
        </p:nvSpPr>
        <p:spPr>
          <a:xfrm>
            <a:off x="531939" y="2005873"/>
            <a:ext cx="10984557" cy="4127500"/>
          </a:xfrm>
          <a:prstGeom prst="rect">
            <a:avLst/>
          </a:prstGeom>
        </p:spPr>
        <p:txBody>
          <a:bodyPr numCol="2" spcCol="365760"/>
          <a:lstStyle>
            <a:lvl1pPr marL="0" indent="0" algn="just">
              <a:buNone/>
              <a:defRPr sz="1600">
                <a:solidFill>
                  <a:schemeClr val="tx1">
                    <a:lumMod val="75000"/>
                    <a:lumOff val="25000"/>
                  </a:schemeClr>
                </a:solidFill>
                <a:latin typeface="Lato" panose="020F0502020204030203" pitchFamily="34" charset="0"/>
              </a:defRPr>
            </a:lvl1pPr>
            <a:lvl2pPr marL="457200" indent="0" algn="just">
              <a:buNone/>
              <a:defRPr sz="1600">
                <a:solidFill>
                  <a:schemeClr val="tx1">
                    <a:lumMod val="75000"/>
                    <a:lumOff val="25000"/>
                  </a:schemeClr>
                </a:solidFill>
                <a:latin typeface="Lato" panose="020F0502020204030203" pitchFamily="34" charset="0"/>
              </a:defRPr>
            </a:lvl2pPr>
            <a:lvl3pPr marL="914400" indent="0" algn="just">
              <a:buNone/>
              <a:defRPr sz="1600">
                <a:solidFill>
                  <a:schemeClr val="tx1">
                    <a:lumMod val="75000"/>
                    <a:lumOff val="25000"/>
                  </a:schemeClr>
                </a:solidFill>
                <a:latin typeface="Lato" panose="020F0502020204030203" pitchFamily="34" charset="0"/>
              </a:defRPr>
            </a:lvl3pPr>
            <a:lvl4pPr marL="1371600" indent="0" algn="just">
              <a:buNone/>
              <a:defRPr sz="1600">
                <a:solidFill>
                  <a:schemeClr val="tx1">
                    <a:lumMod val="75000"/>
                    <a:lumOff val="25000"/>
                  </a:schemeClr>
                </a:solidFill>
                <a:latin typeface="Lato" panose="020F0502020204030203" pitchFamily="34" charset="0"/>
              </a:defRPr>
            </a:lvl4pPr>
            <a:lvl5pPr marL="1828800" indent="0" algn="just">
              <a:buNone/>
              <a:defRPr sz="1600">
                <a:solidFill>
                  <a:schemeClr val="tx1">
                    <a:lumMod val="75000"/>
                    <a:lumOff val="25000"/>
                  </a:schemeClr>
                </a:solidFill>
                <a:latin typeface="Lato" panose="020F0502020204030203" pitchFamily="34" charset="0"/>
              </a:defRPr>
            </a:lvl5pPr>
          </a:lstStyle>
          <a:p>
            <a:pPr lvl="0"/>
            <a:endParaRPr lang="en-US" dirty="0"/>
          </a:p>
        </p:txBody>
      </p:sp>
      <p:sp>
        <p:nvSpPr>
          <p:cNvPr id="6" name="Content Placeholder 2"/>
          <p:cNvSpPr>
            <a:spLocks noGrp="1"/>
          </p:cNvSpPr>
          <p:nvPr>
            <p:ph sz="quarter" idx="13"/>
          </p:nvPr>
        </p:nvSpPr>
        <p:spPr>
          <a:xfrm>
            <a:off x="531939" y="1402454"/>
            <a:ext cx="10984557" cy="572570"/>
          </a:xfrm>
          <a:prstGeom prst="rect">
            <a:avLst/>
          </a:prstGeom>
        </p:spPr>
        <p:txBody>
          <a:bodyPr/>
          <a:lstStyle>
            <a:lvl1pPr marL="0" indent="0">
              <a:buNone/>
              <a:defRPr sz="1600">
                <a:solidFill>
                  <a:schemeClr val="tx1">
                    <a:lumMod val="75000"/>
                    <a:lumOff val="25000"/>
                  </a:schemeClr>
                </a:solidFill>
                <a:latin typeface="Lato" panose="020F050202020403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 Col Text">
    <p:spTree>
      <p:nvGrpSpPr>
        <p:cNvPr id="1" name=""/>
        <p:cNvGrpSpPr/>
        <p:nvPr/>
      </p:nvGrpSpPr>
      <p:grpSpPr>
        <a:xfrm>
          <a:off x="0" y="0"/>
          <a:ext cx="0" cy="0"/>
          <a:chOff x="0" y="0"/>
          <a:chExt cx="0" cy="0"/>
        </a:xfrm>
      </p:grpSpPr>
      <p:sp>
        <p:nvSpPr>
          <p:cNvPr id="10" name="Text Placeholder 9"/>
          <p:cNvSpPr>
            <a:spLocks noGrp="1"/>
          </p:cNvSpPr>
          <p:nvPr>
            <p:ph type="body" sz="quarter" idx="10"/>
          </p:nvPr>
        </p:nvSpPr>
        <p:spPr>
          <a:xfrm>
            <a:off x="507226" y="382630"/>
            <a:ext cx="11009271" cy="642938"/>
          </a:xfrm>
          <a:prstGeom prst="rect">
            <a:avLst/>
          </a:prstGeom>
        </p:spPr>
        <p:txBody>
          <a:bodyPr/>
          <a:lstStyle>
            <a:lvl1pPr marL="0" indent="0">
              <a:buNone/>
              <a:defRPr sz="4400">
                <a:solidFill>
                  <a:schemeClr val="tx1">
                    <a:lumMod val="85000"/>
                    <a:lumOff val="15000"/>
                  </a:schemeClr>
                </a:solidFill>
                <a:latin typeface="Lato Medium"/>
              </a:defRPr>
            </a:lvl1pPr>
          </a:lstStyle>
          <a:p>
            <a:pPr lvl="0"/>
            <a:endParaRPr lang="en-US" dirty="0"/>
          </a:p>
        </p:txBody>
      </p:sp>
      <p:sp>
        <p:nvSpPr>
          <p:cNvPr id="11" name="Text Placeholder 9"/>
          <p:cNvSpPr>
            <a:spLocks noGrp="1"/>
          </p:cNvSpPr>
          <p:nvPr>
            <p:ph type="body" sz="quarter" idx="11"/>
          </p:nvPr>
        </p:nvSpPr>
        <p:spPr>
          <a:xfrm>
            <a:off x="531941" y="942806"/>
            <a:ext cx="10984556" cy="305229"/>
          </a:xfrm>
          <a:prstGeom prst="rect">
            <a:avLst/>
          </a:prstGeom>
        </p:spPr>
        <p:txBody>
          <a:bodyPr/>
          <a:lstStyle>
            <a:lvl1pPr marL="0" indent="0">
              <a:buNone/>
              <a:defRPr sz="1400">
                <a:solidFill>
                  <a:schemeClr val="bg1">
                    <a:lumMod val="50000"/>
                  </a:schemeClr>
                </a:solidFill>
                <a:latin typeface="Lato Light" panose="020F0302020204030203" pitchFamily="34" charset="0"/>
              </a:defRPr>
            </a:lvl1pPr>
          </a:lstStyle>
          <a:p>
            <a:pPr lvl="0"/>
            <a:endParaRPr lang="en-US" dirty="0"/>
          </a:p>
        </p:txBody>
      </p:sp>
      <p:sp>
        <p:nvSpPr>
          <p:cNvPr id="3" name="Content Placeholder 2"/>
          <p:cNvSpPr>
            <a:spLocks noGrp="1"/>
          </p:cNvSpPr>
          <p:nvPr>
            <p:ph sz="quarter" idx="12"/>
          </p:nvPr>
        </p:nvSpPr>
        <p:spPr>
          <a:xfrm>
            <a:off x="531939" y="2005873"/>
            <a:ext cx="10984557" cy="4127500"/>
          </a:xfrm>
          <a:prstGeom prst="rect">
            <a:avLst/>
          </a:prstGeom>
        </p:spPr>
        <p:txBody>
          <a:bodyPr numCol="3" spcCol="365760"/>
          <a:lstStyle>
            <a:lvl1pPr marL="0" indent="0" algn="just">
              <a:buNone/>
              <a:defRPr sz="1600">
                <a:solidFill>
                  <a:schemeClr val="tx1">
                    <a:lumMod val="75000"/>
                    <a:lumOff val="25000"/>
                  </a:schemeClr>
                </a:solidFill>
                <a:latin typeface="Lato" panose="020F0502020204030203" pitchFamily="34" charset="0"/>
              </a:defRPr>
            </a:lvl1pPr>
            <a:lvl2pPr marL="457200" indent="0" algn="just">
              <a:buNone/>
              <a:defRPr sz="1600">
                <a:solidFill>
                  <a:schemeClr val="tx1">
                    <a:lumMod val="75000"/>
                    <a:lumOff val="25000"/>
                  </a:schemeClr>
                </a:solidFill>
                <a:latin typeface="Lato" panose="020F0502020204030203" pitchFamily="34" charset="0"/>
              </a:defRPr>
            </a:lvl2pPr>
            <a:lvl3pPr marL="914400" indent="0" algn="just">
              <a:buNone/>
              <a:defRPr sz="1600">
                <a:solidFill>
                  <a:schemeClr val="tx1">
                    <a:lumMod val="75000"/>
                    <a:lumOff val="25000"/>
                  </a:schemeClr>
                </a:solidFill>
                <a:latin typeface="Lato" panose="020F0502020204030203" pitchFamily="34" charset="0"/>
              </a:defRPr>
            </a:lvl3pPr>
            <a:lvl4pPr marL="1371600" indent="0" algn="just">
              <a:buNone/>
              <a:defRPr sz="1600">
                <a:solidFill>
                  <a:schemeClr val="tx1">
                    <a:lumMod val="75000"/>
                    <a:lumOff val="25000"/>
                  </a:schemeClr>
                </a:solidFill>
                <a:latin typeface="Lato" panose="020F0502020204030203" pitchFamily="34" charset="0"/>
              </a:defRPr>
            </a:lvl4pPr>
            <a:lvl5pPr marL="1828800" indent="0" algn="just">
              <a:buNone/>
              <a:defRPr sz="1600">
                <a:solidFill>
                  <a:schemeClr val="tx1">
                    <a:lumMod val="75000"/>
                    <a:lumOff val="25000"/>
                  </a:schemeClr>
                </a:solidFill>
                <a:latin typeface="Lato" panose="020F0502020204030203" pitchFamily="34" charset="0"/>
              </a:defRPr>
            </a:lvl5pPr>
          </a:lstStyle>
          <a:p>
            <a:pPr lvl="0"/>
            <a:endParaRPr lang="en-US" dirty="0"/>
          </a:p>
        </p:txBody>
      </p:sp>
      <p:sp>
        <p:nvSpPr>
          <p:cNvPr id="6" name="Content Placeholder 2"/>
          <p:cNvSpPr>
            <a:spLocks noGrp="1"/>
          </p:cNvSpPr>
          <p:nvPr>
            <p:ph sz="quarter" idx="13"/>
          </p:nvPr>
        </p:nvSpPr>
        <p:spPr>
          <a:xfrm>
            <a:off x="531939" y="1402454"/>
            <a:ext cx="10984557" cy="572570"/>
          </a:xfrm>
          <a:prstGeom prst="rect">
            <a:avLst/>
          </a:prstGeom>
        </p:spPr>
        <p:txBody>
          <a:bodyPr/>
          <a:lstStyle>
            <a:lvl1pPr marL="0" indent="0">
              <a:buNone/>
              <a:defRPr sz="1600">
                <a:solidFill>
                  <a:schemeClr val="tx1">
                    <a:lumMod val="75000"/>
                    <a:lumOff val="25000"/>
                  </a:schemeClr>
                </a:solidFill>
                <a:latin typeface="Lato" panose="020F0502020204030203" pitchFamily="34" charset="0"/>
              </a:defRPr>
            </a:lvl1pPr>
            <a:lvl2pPr marL="457200" indent="0">
              <a:buNone/>
              <a:defRPr/>
            </a:lvl2pPr>
            <a:lvl3pPr marL="914400" indent="0">
              <a:buNone/>
              <a:defRPr/>
            </a:lvl3pPr>
            <a:lvl4pPr marL="1371600" indent="0">
              <a:buNone/>
              <a:defRPr/>
            </a:lvl4pPr>
            <a:lvl5pPr marL="1828800" indent="0">
              <a:buNone/>
              <a:defRPr/>
            </a:lvl5pPr>
          </a:lstStyle>
          <a:p>
            <a:pPr lvl="0"/>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6299200" cy="6858000"/>
          </a:xfrm>
          <a:prstGeom prst="rect">
            <a:avLst/>
          </a:prstGeom>
        </p:spPr>
        <p:txBody>
          <a:bodyPr/>
          <a:lstStyle>
            <a:lvl1pPr marL="0" indent="0">
              <a:buNone/>
              <a:defRPr baseline="0">
                <a:solidFill>
                  <a:schemeClr val="bg1">
                    <a:lumMod val="85000"/>
                  </a:schemeClr>
                </a:solidFill>
              </a:defRPr>
            </a:lvl1pPr>
          </a:lstStyle>
          <a:p>
            <a:r>
              <a:rPr lang="en-US" dirty="0"/>
              <a:t>Insert your picture here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3" name="Rectangle 22"/>
          <p:cNvSpPr/>
          <p:nvPr userDrawn="1"/>
        </p:nvSpPr>
        <p:spPr>
          <a:xfrm>
            <a:off x="6299200" y="0"/>
            <a:ext cx="58928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Rectangle 10"/>
          <p:cNvSpPr/>
          <p:nvPr userDrawn="1"/>
        </p:nvSpPr>
        <p:spPr>
          <a:xfrm>
            <a:off x="11025186" y="6444625"/>
            <a:ext cx="219075" cy="45719"/>
          </a:xfrm>
          <a:prstGeom prst="rect">
            <a:avLst/>
          </a:prstGeom>
          <a:solidFill>
            <a:srgbClr val="FF85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cxnSp>
        <p:nvCxnSpPr>
          <p:cNvPr id="12" name="Straight Connector 11"/>
          <p:cNvCxnSpPr/>
          <p:nvPr userDrawn="1"/>
        </p:nvCxnSpPr>
        <p:spPr>
          <a:xfrm flipH="1">
            <a:off x="9657158" y="6467209"/>
            <a:ext cx="1147763" cy="266"/>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3" name="Rectangle 12"/>
          <p:cNvSpPr/>
          <p:nvPr userDrawn="1"/>
        </p:nvSpPr>
        <p:spPr>
          <a:xfrm>
            <a:off x="11243071" y="6444625"/>
            <a:ext cx="219075" cy="4571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4" name="Rectangle 13"/>
          <p:cNvSpPr/>
          <p:nvPr userDrawn="1"/>
        </p:nvSpPr>
        <p:spPr>
          <a:xfrm>
            <a:off x="11460956" y="6444624"/>
            <a:ext cx="219075" cy="45719"/>
          </a:xfrm>
          <a:prstGeom prst="rect">
            <a:avLst/>
          </a:prstGeom>
          <a:solidFill>
            <a:srgbClr val="0184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Rectangle 14"/>
          <p:cNvSpPr/>
          <p:nvPr userDrawn="1"/>
        </p:nvSpPr>
        <p:spPr>
          <a:xfrm>
            <a:off x="11678841" y="6444349"/>
            <a:ext cx="219075" cy="45719"/>
          </a:xfrm>
          <a:prstGeom prst="rect">
            <a:avLst/>
          </a:prstGeom>
          <a:solidFill>
            <a:srgbClr val="D73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Rectangle 15"/>
          <p:cNvSpPr/>
          <p:nvPr userDrawn="1"/>
        </p:nvSpPr>
        <p:spPr>
          <a:xfrm>
            <a:off x="10805516" y="6444349"/>
            <a:ext cx="219075" cy="45719"/>
          </a:xfrm>
          <a:prstGeom prst="rect">
            <a:avLst/>
          </a:prstGeom>
          <a:solidFill>
            <a:srgbClr val="A1BC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7" name="TextBox 16"/>
          <p:cNvSpPr txBox="1"/>
          <p:nvPr userDrawn="1"/>
        </p:nvSpPr>
        <p:spPr>
          <a:xfrm>
            <a:off x="8043585" y="6512928"/>
            <a:ext cx="3952290" cy="276999"/>
          </a:xfrm>
          <a:prstGeom prst="rect">
            <a:avLst/>
          </a:prstGeom>
          <a:noFill/>
        </p:spPr>
        <p:txBody>
          <a:bodyPr wrap="square" rtlCol="0">
            <a:spAutoFit/>
          </a:bodyPr>
          <a:lstStyle/>
          <a:p>
            <a:pPr algn="r"/>
            <a:r>
              <a:rPr lang="en-US" sz="1200" dirty="0">
                <a:solidFill>
                  <a:prstClr val="white">
                    <a:lumMod val="75000"/>
                  </a:prstClr>
                </a:solidFill>
                <a:latin typeface="Lato Light" panose="020F0302020204030203" pitchFamily="34" charset="0"/>
                <a:cs typeface="Lato Light" panose="020F0302020204030203" pitchFamily="34" charset="0"/>
              </a:rPr>
              <a:t>www.yourwebsite.com</a:t>
            </a:r>
          </a:p>
        </p:txBody>
      </p:sp>
    </p:spTree>
  </p:cSld>
  <p:clrMap bg1="lt1" tx1="dk1" bg2="lt2" tx2="dk2" accent1="accent1" accent2="accent2" accent3="accent3" accent4="accent4" accent5="accent5" accent6="accent6" hlink="hlink" folHlink="folHlink"/>
  <p:sldLayoutIdLst>
    <p:sldLayoutId id="214748365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ZoneTexte 6"/>
          <p:cNvSpPr txBox="1"/>
          <p:nvPr/>
        </p:nvSpPr>
        <p:spPr>
          <a:xfrm>
            <a:off x="1646156" y="2901087"/>
            <a:ext cx="8899687" cy="530594"/>
          </a:xfrm>
          <a:prstGeom prst="rect">
            <a:avLst/>
          </a:prstGeom>
          <a:noFill/>
        </p:spPr>
        <p:txBody>
          <a:bodyPr wrap="square" rtlCol="0">
            <a:spAutoFit/>
          </a:bodyPr>
          <a:lstStyle/>
          <a:p>
            <a:pPr algn="ctr">
              <a:lnSpc>
                <a:spcPct val="107000"/>
              </a:lnSpc>
              <a:spcAft>
                <a:spcPts val="800"/>
              </a:spcAft>
            </a:pPr>
            <a:r>
              <a:rPr lang="fr-FR" sz="2800" b="1" dirty="0">
                <a:solidFill>
                  <a:srgbClr val="000000"/>
                </a:solidFill>
                <a:latin typeface="Open Sans" panose="020B0606030504020204" pitchFamily="34" charset="0"/>
              </a:rPr>
              <a:t>P</a:t>
            </a:r>
            <a:r>
              <a:rPr lang="fr-FR" sz="2800" b="1" i="0" dirty="0">
                <a:solidFill>
                  <a:srgbClr val="000000"/>
                </a:solidFill>
                <a:effectLst/>
                <a:latin typeface="Open Sans" panose="020B0606030504020204" pitchFamily="34" charset="0"/>
              </a:rPr>
              <a:t>résentation </a:t>
            </a:r>
            <a:r>
              <a:rPr lang="fr-FR" sz="2800" b="1" dirty="0">
                <a:solidFill>
                  <a:srgbClr val="000000"/>
                </a:solidFill>
                <a:latin typeface="Open Sans" panose="020B0606030504020204" pitchFamily="34" charset="0"/>
              </a:rPr>
              <a:t>S</a:t>
            </a:r>
            <a:r>
              <a:rPr lang="fr-FR" sz="2800" b="1" i="0" dirty="0">
                <a:solidFill>
                  <a:srgbClr val="000000"/>
                </a:solidFill>
                <a:effectLst/>
                <a:latin typeface="Open Sans" panose="020B0606030504020204" pitchFamily="34" charset="0"/>
              </a:rPr>
              <a:t>ur </a:t>
            </a:r>
            <a:r>
              <a:rPr lang="fr-FR" sz="2800" b="1" dirty="0">
                <a:solidFill>
                  <a:srgbClr val="000000"/>
                </a:solidFill>
                <a:latin typeface="Open Sans" panose="020B0606030504020204" pitchFamily="34" charset="0"/>
              </a:rPr>
              <a:t>L</a:t>
            </a:r>
            <a:r>
              <a:rPr lang="fr-FR" sz="2800" b="1" i="0" dirty="0">
                <a:solidFill>
                  <a:srgbClr val="000000"/>
                </a:solidFill>
                <a:effectLst/>
                <a:latin typeface="Open Sans" panose="020B0606030504020204" pitchFamily="34" charset="0"/>
              </a:rPr>
              <a:t>e sujet DNS</a:t>
            </a:r>
            <a:r>
              <a:rPr lang="en-US" sz="2800" b="1" dirty="0">
                <a:effectLst/>
                <a:latin typeface="Times New Roman" panose="02020603050405020304" pitchFamily="18" charset="0"/>
                <a:ea typeface="Calibri" panose="020F0502020204030204" charset="0"/>
                <a:cs typeface="Arial" panose="020B0604020202020204" pitchFamily="34" charset="0"/>
              </a:rPr>
              <a:t>: </a:t>
            </a:r>
            <a:endParaRPr lang="fr-FR" sz="2800" dirty="0">
              <a:effectLst/>
              <a:latin typeface="Calibri" panose="020F0502020204030204" charset="0"/>
              <a:ea typeface="Calibri" panose="020F0502020204030204" charset="0"/>
              <a:cs typeface="Arial" panose="020B0604020202020204" pitchFamily="34" charset="0"/>
            </a:endParaRPr>
          </a:p>
        </p:txBody>
      </p:sp>
      <p:sp>
        <p:nvSpPr>
          <p:cNvPr id="8" name="Rectangle 1036"/>
          <p:cNvSpPr txBox="1">
            <a:spLocks noChangeArrowheads="1"/>
          </p:cNvSpPr>
          <p:nvPr/>
        </p:nvSpPr>
        <p:spPr bwMode="gray">
          <a:xfrm>
            <a:off x="3402830" y="3206918"/>
            <a:ext cx="5386337" cy="44896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defRPr/>
            </a:pPr>
            <a:endParaRPr lang="fr-FR" sz="2400" b="1" dirty="0">
              <a:latin typeface="Arial" panose="020B0604020202020204" pitchFamily="34" charset="0"/>
              <a:cs typeface="Arial" panose="020B0604020202020204" pitchFamily="34" charset="0"/>
            </a:endParaRPr>
          </a:p>
        </p:txBody>
      </p:sp>
      <p:cxnSp>
        <p:nvCxnSpPr>
          <p:cNvPr id="10" name="Connecteur droit 9"/>
          <p:cNvCxnSpPr/>
          <p:nvPr/>
        </p:nvCxnSpPr>
        <p:spPr>
          <a:xfrm>
            <a:off x="816217" y="4113610"/>
            <a:ext cx="10559561" cy="26377"/>
          </a:xfrm>
          <a:prstGeom prst="line">
            <a:avLst/>
          </a:prstGeom>
        </p:spPr>
        <p:style>
          <a:lnRef idx="1">
            <a:schemeClr val="accent3"/>
          </a:lnRef>
          <a:fillRef idx="0">
            <a:schemeClr val="accent3"/>
          </a:fillRef>
          <a:effectRef idx="0">
            <a:schemeClr val="accent3"/>
          </a:effectRef>
          <a:fontRef idx="minor">
            <a:schemeClr val="tx1"/>
          </a:fontRef>
        </p:style>
      </p:cxnSp>
      <p:pic>
        <p:nvPicPr>
          <p:cNvPr id="4" name="Image 3" descr="Une image contenant Police, Graphique, logo, capture d’écran&#10;&#10;Description générée automatiquement">
            <a:extLst>
              <a:ext uri="{FF2B5EF4-FFF2-40B4-BE49-F238E27FC236}">
                <a16:creationId xmlns:a16="http://schemas.microsoft.com/office/drawing/2014/main" id="{E1679559-B3D7-5A7C-A202-D5AF8BA428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590" y="338831"/>
            <a:ext cx="5202179" cy="1036372"/>
          </a:xfrm>
          <a:prstGeom prst="rect">
            <a:avLst/>
          </a:prstGeom>
        </p:spPr>
      </p:pic>
      <p:pic>
        <p:nvPicPr>
          <p:cNvPr id="6" name="Picture 5">
            <a:extLst>
              <a:ext uri="{FF2B5EF4-FFF2-40B4-BE49-F238E27FC236}">
                <a16:creationId xmlns:a16="http://schemas.microsoft.com/office/drawing/2014/main" id="{BA8BA6D8-5614-7841-399A-7E694D56A8A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980" b="980"/>
          <a:stretch/>
        </p:blipFill>
        <p:spPr>
          <a:xfrm>
            <a:off x="10186736" y="122143"/>
            <a:ext cx="1597324" cy="1566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texte 1"/>
          <p:cNvSpPr>
            <a:spLocks noGrp="1"/>
          </p:cNvSpPr>
          <p:nvPr>
            <p:ph type="body" sz="quarter" idx="10"/>
          </p:nvPr>
        </p:nvSpPr>
        <p:spPr/>
        <p:txBody>
          <a:bodyPr/>
          <a:lstStyle/>
          <a:p>
            <a:r>
              <a:rPr lang="fr-FR" dirty="0"/>
              <a:t>Plan</a:t>
            </a:r>
          </a:p>
        </p:txBody>
      </p:sp>
      <p:sp>
        <p:nvSpPr>
          <p:cNvPr id="4" name="TextBox 43"/>
          <p:cNvSpPr txBox="1"/>
          <p:nvPr/>
        </p:nvSpPr>
        <p:spPr>
          <a:xfrm>
            <a:off x="3328162" y="2594631"/>
            <a:ext cx="8414610" cy="529339"/>
          </a:xfrm>
          <a:prstGeom prst="rect">
            <a:avLst/>
          </a:prstGeom>
          <a:noFill/>
        </p:spPr>
        <p:txBody>
          <a:bodyPr wrap="square" lIns="219419" tIns="109710" rIns="219419" bIns="109710" rtlCol="0">
            <a:spAutoFit/>
          </a:bodyPr>
          <a:lstStyle/>
          <a:p>
            <a:r>
              <a:rPr lang="fr-FR" sz="2000" b="1" dirty="0">
                <a:latin typeface="Lato Light"/>
                <a:ea typeface="Lato Light"/>
                <a:cs typeface="Lato Light"/>
              </a:rPr>
              <a:t>C’est quoi un serveur DNS</a:t>
            </a:r>
          </a:p>
        </p:txBody>
      </p:sp>
      <p:sp>
        <p:nvSpPr>
          <p:cNvPr id="7" name="TextBox 43"/>
          <p:cNvSpPr txBox="1"/>
          <p:nvPr/>
        </p:nvSpPr>
        <p:spPr>
          <a:xfrm>
            <a:off x="3328162" y="3348211"/>
            <a:ext cx="8414610" cy="529339"/>
          </a:xfrm>
          <a:prstGeom prst="rect">
            <a:avLst/>
          </a:prstGeom>
          <a:noFill/>
        </p:spPr>
        <p:txBody>
          <a:bodyPr wrap="square" lIns="219419" tIns="109710" rIns="219419" bIns="109710" rtlCol="0">
            <a:spAutoFit/>
          </a:bodyPr>
          <a:lstStyle/>
          <a:p>
            <a:r>
              <a:rPr lang="fr-FR" sz="2000" b="1" dirty="0">
                <a:latin typeface="Lato Light"/>
                <a:ea typeface="Lato Light"/>
                <a:cs typeface="Lato Light"/>
              </a:rPr>
              <a:t>Comment fonctionne le Dns</a:t>
            </a:r>
          </a:p>
        </p:txBody>
      </p:sp>
      <p:sp>
        <p:nvSpPr>
          <p:cNvPr id="13" name="TextBox 43"/>
          <p:cNvSpPr txBox="1"/>
          <p:nvPr/>
        </p:nvSpPr>
        <p:spPr>
          <a:xfrm>
            <a:off x="3328162" y="3991879"/>
            <a:ext cx="8414610" cy="529339"/>
          </a:xfrm>
          <a:prstGeom prst="rect">
            <a:avLst/>
          </a:prstGeom>
          <a:noFill/>
        </p:spPr>
        <p:txBody>
          <a:bodyPr wrap="square" lIns="219419" tIns="109710" rIns="219419" bIns="109710" rtlCol="0">
            <a:spAutoFit/>
          </a:bodyPr>
          <a:lstStyle/>
          <a:p>
            <a:r>
              <a:rPr lang="fr-FR" sz="2000" b="1" dirty="0">
                <a:latin typeface="Lato Light"/>
                <a:ea typeface="Lato Light"/>
                <a:cs typeface="Lato Light"/>
              </a:rPr>
              <a:t>Quel sont les Dns</a:t>
            </a:r>
          </a:p>
        </p:txBody>
      </p:sp>
      <p:sp>
        <p:nvSpPr>
          <p:cNvPr id="26" name="Rectangle 25"/>
          <p:cNvSpPr/>
          <p:nvPr/>
        </p:nvSpPr>
        <p:spPr>
          <a:xfrm>
            <a:off x="230462" y="6319935"/>
            <a:ext cx="813880"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Lato Black" panose="020F0A02020204030203" pitchFamily="34" charset="0"/>
                <a:cs typeface="Lato Black" panose="020F0A02020204030203" pitchFamily="34" charset="0"/>
              </a:rPr>
              <a:t>1 /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sp>
        <p:nvSpPr>
          <p:cNvPr id="28" name="Rectangle 27"/>
          <p:cNvSpPr/>
          <p:nvPr/>
        </p:nvSpPr>
        <p:spPr>
          <a:xfrm>
            <a:off x="11025186" y="6576506"/>
            <a:ext cx="219075" cy="45719"/>
          </a:xfrm>
          <a:prstGeom prst="rect">
            <a:avLst/>
          </a:prstGeom>
          <a:solidFill>
            <a:srgbClr val="FF85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9" name="Rectangle 28"/>
          <p:cNvSpPr/>
          <p:nvPr/>
        </p:nvSpPr>
        <p:spPr>
          <a:xfrm>
            <a:off x="11243071" y="6576506"/>
            <a:ext cx="219075" cy="4571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0" name="Rectangle 29"/>
          <p:cNvSpPr/>
          <p:nvPr/>
        </p:nvSpPr>
        <p:spPr>
          <a:xfrm>
            <a:off x="11460956" y="6576505"/>
            <a:ext cx="219075" cy="45719"/>
          </a:xfrm>
          <a:prstGeom prst="rect">
            <a:avLst/>
          </a:prstGeom>
          <a:solidFill>
            <a:srgbClr val="0184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Rectangle 30"/>
          <p:cNvSpPr/>
          <p:nvPr/>
        </p:nvSpPr>
        <p:spPr>
          <a:xfrm>
            <a:off x="11678841" y="6576230"/>
            <a:ext cx="219075" cy="45719"/>
          </a:xfrm>
          <a:prstGeom prst="rect">
            <a:avLst/>
          </a:prstGeom>
          <a:solidFill>
            <a:srgbClr val="D73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2" name="Rectangle 31"/>
          <p:cNvSpPr/>
          <p:nvPr/>
        </p:nvSpPr>
        <p:spPr>
          <a:xfrm>
            <a:off x="10805516" y="6576230"/>
            <a:ext cx="219075" cy="45719"/>
          </a:xfrm>
          <a:prstGeom prst="rect">
            <a:avLst/>
          </a:prstGeom>
          <a:solidFill>
            <a:srgbClr val="A1BC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1" name="Round Same Side Corner Rectangle 44">
            <a:extLst>
              <a:ext uri="{FF2B5EF4-FFF2-40B4-BE49-F238E27FC236}">
                <a16:creationId xmlns:a16="http://schemas.microsoft.com/office/drawing/2014/main" id="{EB579C3F-D0AF-77F8-1CD7-D6E0FBA49206}"/>
              </a:ext>
            </a:extLst>
          </p:cNvPr>
          <p:cNvSpPr/>
          <p:nvPr/>
        </p:nvSpPr>
        <p:spPr>
          <a:xfrm rot="10800000" flipH="1">
            <a:off x="2938743" y="1926935"/>
            <a:ext cx="86157" cy="486951"/>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219419" tIns="109710" rIns="219419" bIns="109710" rtlCol="0" anchor="ctr"/>
          <a:lstStyle/>
          <a:p>
            <a:endParaRPr lang="bg-BG" dirty="0">
              <a:latin typeface="Lato Light"/>
              <a:cs typeface="Lato Light"/>
            </a:endParaRPr>
          </a:p>
        </p:txBody>
      </p:sp>
      <p:sp>
        <p:nvSpPr>
          <p:cNvPr id="22" name="TextBox 45">
            <a:extLst>
              <a:ext uri="{FF2B5EF4-FFF2-40B4-BE49-F238E27FC236}">
                <a16:creationId xmlns:a16="http://schemas.microsoft.com/office/drawing/2014/main" id="{B2DB448B-416B-280A-DB3F-206D3DC91F89}"/>
              </a:ext>
            </a:extLst>
          </p:cNvPr>
          <p:cNvSpPr txBox="1"/>
          <p:nvPr/>
        </p:nvSpPr>
        <p:spPr>
          <a:xfrm>
            <a:off x="2309853" y="1783721"/>
            <a:ext cx="625831" cy="738674"/>
          </a:xfrm>
          <a:prstGeom prst="rect">
            <a:avLst/>
          </a:prstGeom>
          <a:noFill/>
        </p:spPr>
        <p:txBody>
          <a:bodyPr wrap="none" lIns="182889" tIns="91445" rIns="182889" bIns="91445" rtlCol="0">
            <a:spAutoFit/>
          </a:bodyPr>
          <a:lstStyle/>
          <a:p>
            <a:r>
              <a:rPr lang="id-ID" sz="3600" b="1" dirty="0">
                <a:latin typeface="Lato Light"/>
                <a:cs typeface="Lato Light"/>
              </a:rPr>
              <a:t>1</a:t>
            </a:r>
          </a:p>
        </p:txBody>
      </p:sp>
      <p:sp>
        <p:nvSpPr>
          <p:cNvPr id="23" name="TextBox 45">
            <a:extLst>
              <a:ext uri="{FF2B5EF4-FFF2-40B4-BE49-F238E27FC236}">
                <a16:creationId xmlns:a16="http://schemas.microsoft.com/office/drawing/2014/main" id="{BA99CE25-ED80-7164-F770-16A49FFEAB0B}"/>
              </a:ext>
            </a:extLst>
          </p:cNvPr>
          <p:cNvSpPr txBox="1"/>
          <p:nvPr/>
        </p:nvSpPr>
        <p:spPr>
          <a:xfrm>
            <a:off x="2309853" y="2489964"/>
            <a:ext cx="625831" cy="738674"/>
          </a:xfrm>
          <a:prstGeom prst="rect">
            <a:avLst/>
          </a:prstGeom>
          <a:noFill/>
        </p:spPr>
        <p:txBody>
          <a:bodyPr wrap="square" lIns="182889" tIns="91445" rIns="182889" bIns="91445" rtlCol="0">
            <a:spAutoFit/>
          </a:bodyPr>
          <a:lstStyle/>
          <a:p>
            <a:r>
              <a:rPr lang="fr-FR" sz="3600" b="1" dirty="0">
                <a:latin typeface="Lato Light"/>
                <a:cs typeface="Lato Light"/>
              </a:rPr>
              <a:t>2</a:t>
            </a:r>
            <a:endParaRPr lang="id-ID" sz="3600" b="1" dirty="0">
              <a:latin typeface="Lato Light"/>
              <a:cs typeface="Lato Light"/>
            </a:endParaRPr>
          </a:p>
        </p:txBody>
      </p:sp>
      <p:sp>
        <p:nvSpPr>
          <p:cNvPr id="24" name="Round Same Side Corner Rectangle 44">
            <a:extLst>
              <a:ext uri="{FF2B5EF4-FFF2-40B4-BE49-F238E27FC236}">
                <a16:creationId xmlns:a16="http://schemas.microsoft.com/office/drawing/2014/main" id="{2674C2F0-97CD-976C-D598-BFC4E3621C5F}"/>
              </a:ext>
            </a:extLst>
          </p:cNvPr>
          <p:cNvSpPr/>
          <p:nvPr/>
        </p:nvSpPr>
        <p:spPr>
          <a:xfrm rot="10800000" flipH="1">
            <a:off x="2938743" y="2625409"/>
            <a:ext cx="86157" cy="486951"/>
          </a:xfrm>
          <a:prstGeom prst="round2SameRect">
            <a:avLst>
              <a:gd name="adj1" fmla="val 50000"/>
              <a:gd name="adj2" fmla="val 50000"/>
            </a:avLst>
          </a:prstGeom>
          <a:solidFill>
            <a:srgbClr val="FE8301"/>
          </a:solidFill>
          <a:ln>
            <a:noFill/>
          </a:ln>
        </p:spPr>
        <p:style>
          <a:lnRef idx="0">
            <a:scrgbClr r="0" g="0" b="0"/>
          </a:lnRef>
          <a:fillRef idx="0">
            <a:scrgbClr r="0" g="0" b="0"/>
          </a:fillRef>
          <a:effectRef idx="0">
            <a:scrgbClr r="0" g="0" b="0"/>
          </a:effectRef>
          <a:fontRef idx="minor">
            <a:schemeClr val="lt1"/>
          </a:fontRef>
        </p:style>
        <p:txBody>
          <a:bodyPr lIns="219419" tIns="109710" rIns="219419" bIns="109710" rtlCol="0" anchor="ctr"/>
          <a:lstStyle/>
          <a:p>
            <a:endParaRPr lang="bg-BG" dirty="0">
              <a:latin typeface="Lato Light"/>
              <a:cs typeface="Lato Light"/>
            </a:endParaRPr>
          </a:p>
        </p:txBody>
      </p:sp>
      <p:sp>
        <p:nvSpPr>
          <p:cNvPr id="25" name="Round Same Side Corner Rectangle 44">
            <a:extLst>
              <a:ext uri="{FF2B5EF4-FFF2-40B4-BE49-F238E27FC236}">
                <a16:creationId xmlns:a16="http://schemas.microsoft.com/office/drawing/2014/main" id="{1B735BF6-A7C4-77AC-2E78-14894E7244D8}"/>
              </a:ext>
            </a:extLst>
          </p:cNvPr>
          <p:cNvSpPr/>
          <p:nvPr/>
        </p:nvSpPr>
        <p:spPr>
          <a:xfrm rot="10800000" flipH="1">
            <a:off x="2938743" y="3395762"/>
            <a:ext cx="86157" cy="486951"/>
          </a:xfrm>
          <a:prstGeom prst="round2SameRect">
            <a:avLst>
              <a:gd name="adj1" fmla="val 50000"/>
              <a:gd name="adj2" fmla="val 50000"/>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lIns="219419" tIns="109710" rIns="219419" bIns="109710" rtlCol="0" anchor="ctr"/>
          <a:lstStyle/>
          <a:p>
            <a:endParaRPr lang="bg-BG" dirty="0">
              <a:latin typeface="Lato Light"/>
              <a:cs typeface="Lato Light"/>
            </a:endParaRPr>
          </a:p>
        </p:txBody>
      </p:sp>
      <p:sp>
        <p:nvSpPr>
          <p:cNvPr id="27" name="TextBox 45">
            <a:extLst>
              <a:ext uri="{FF2B5EF4-FFF2-40B4-BE49-F238E27FC236}">
                <a16:creationId xmlns:a16="http://schemas.microsoft.com/office/drawing/2014/main" id="{AB613919-C2E0-B615-B958-70095BE1DE8E}"/>
              </a:ext>
            </a:extLst>
          </p:cNvPr>
          <p:cNvSpPr txBox="1"/>
          <p:nvPr/>
        </p:nvSpPr>
        <p:spPr>
          <a:xfrm>
            <a:off x="2311381" y="3269901"/>
            <a:ext cx="625831" cy="738674"/>
          </a:xfrm>
          <a:prstGeom prst="rect">
            <a:avLst/>
          </a:prstGeom>
          <a:noFill/>
        </p:spPr>
        <p:txBody>
          <a:bodyPr wrap="square" lIns="182889" tIns="91445" rIns="182889" bIns="91445" rtlCol="0">
            <a:spAutoFit/>
          </a:bodyPr>
          <a:lstStyle/>
          <a:p>
            <a:r>
              <a:rPr lang="fr-FR" sz="3600" b="1" dirty="0">
                <a:latin typeface="Lato Light"/>
                <a:cs typeface="Lato Light"/>
              </a:rPr>
              <a:t>3</a:t>
            </a:r>
            <a:endParaRPr lang="id-ID" sz="3600" b="1" dirty="0">
              <a:latin typeface="Lato Light"/>
              <a:cs typeface="Lato Light"/>
            </a:endParaRPr>
          </a:p>
        </p:txBody>
      </p:sp>
      <p:sp>
        <p:nvSpPr>
          <p:cNvPr id="33" name="Round Same Side Corner Rectangle 44">
            <a:extLst>
              <a:ext uri="{FF2B5EF4-FFF2-40B4-BE49-F238E27FC236}">
                <a16:creationId xmlns:a16="http://schemas.microsoft.com/office/drawing/2014/main" id="{6134CC96-65B2-485B-559F-4E11A5B4A8BC}"/>
              </a:ext>
            </a:extLst>
          </p:cNvPr>
          <p:cNvSpPr/>
          <p:nvPr/>
        </p:nvSpPr>
        <p:spPr>
          <a:xfrm rot="10800000" flipH="1">
            <a:off x="2938743" y="4074041"/>
            <a:ext cx="86157" cy="486951"/>
          </a:xfrm>
          <a:prstGeom prst="round2SameRect">
            <a:avLst>
              <a:gd name="adj1" fmla="val 50000"/>
              <a:gd name="adj2" fmla="val 50000"/>
            </a:avLst>
          </a:prstGeom>
          <a:solidFill>
            <a:srgbClr val="D43E01"/>
          </a:solidFill>
          <a:ln>
            <a:noFill/>
          </a:ln>
        </p:spPr>
        <p:style>
          <a:lnRef idx="0">
            <a:scrgbClr r="0" g="0" b="0"/>
          </a:lnRef>
          <a:fillRef idx="0">
            <a:scrgbClr r="0" g="0" b="0"/>
          </a:fillRef>
          <a:effectRef idx="0">
            <a:scrgbClr r="0" g="0" b="0"/>
          </a:effectRef>
          <a:fontRef idx="minor">
            <a:schemeClr val="lt1"/>
          </a:fontRef>
        </p:style>
        <p:txBody>
          <a:bodyPr lIns="219419" tIns="109710" rIns="219419" bIns="109710" rtlCol="0" anchor="ctr"/>
          <a:lstStyle/>
          <a:p>
            <a:endParaRPr lang="bg-BG" dirty="0">
              <a:latin typeface="Lato Light"/>
              <a:cs typeface="Lato Light"/>
            </a:endParaRPr>
          </a:p>
        </p:txBody>
      </p:sp>
      <p:sp>
        <p:nvSpPr>
          <p:cNvPr id="34" name="TextBox 45">
            <a:extLst>
              <a:ext uri="{FF2B5EF4-FFF2-40B4-BE49-F238E27FC236}">
                <a16:creationId xmlns:a16="http://schemas.microsoft.com/office/drawing/2014/main" id="{1894D984-C64B-7032-8DFA-6125EEF92791}"/>
              </a:ext>
            </a:extLst>
          </p:cNvPr>
          <p:cNvSpPr txBox="1"/>
          <p:nvPr/>
        </p:nvSpPr>
        <p:spPr>
          <a:xfrm>
            <a:off x="2311381" y="3948180"/>
            <a:ext cx="625831" cy="738674"/>
          </a:xfrm>
          <a:prstGeom prst="rect">
            <a:avLst/>
          </a:prstGeom>
          <a:noFill/>
        </p:spPr>
        <p:txBody>
          <a:bodyPr wrap="square" lIns="182889" tIns="91445" rIns="182889" bIns="91445" rtlCol="0">
            <a:spAutoFit/>
          </a:bodyPr>
          <a:lstStyle/>
          <a:p>
            <a:r>
              <a:rPr lang="fr-FR" sz="3600" b="1" dirty="0">
                <a:latin typeface="Lato Light"/>
                <a:cs typeface="Lato Light"/>
              </a:rPr>
              <a:t>4</a:t>
            </a:r>
            <a:endParaRPr lang="id-ID" sz="3600" b="1" dirty="0">
              <a:latin typeface="Lato Light"/>
              <a:cs typeface="Lato Light"/>
            </a:endParaRPr>
          </a:p>
        </p:txBody>
      </p:sp>
      <p:sp>
        <p:nvSpPr>
          <p:cNvPr id="36" name="TextBox 43">
            <a:extLst>
              <a:ext uri="{FF2B5EF4-FFF2-40B4-BE49-F238E27FC236}">
                <a16:creationId xmlns:a16="http://schemas.microsoft.com/office/drawing/2014/main" id="{A15AD19B-E865-5C59-6CBE-6F05C725216C}"/>
              </a:ext>
            </a:extLst>
          </p:cNvPr>
          <p:cNvSpPr txBox="1"/>
          <p:nvPr/>
        </p:nvSpPr>
        <p:spPr>
          <a:xfrm>
            <a:off x="3328162" y="1919166"/>
            <a:ext cx="8414610" cy="529339"/>
          </a:xfrm>
          <a:prstGeom prst="rect">
            <a:avLst/>
          </a:prstGeom>
          <a:noFill/>
        </p:spPr>
        <p:txBody>
          <a:bodyPr wrap="square" lIns="219419" tIns="109710" rIns="219419" bIns="109710" rtlCol="0">
            <a:spAutoFit/>
          </a:bodyPr>
          <a:lstStyle/>
          <a:p>
            <a:r>
              <a:rPr lang="fr-FR" sz="2000" b="1" dirty="0">
                <a:latin typeface="Lato Light"/>
                <a:ea typeface="Lato Light"/>
                <a:cs typeface="Lato Light"/>
              </a:rPr>
              <a:t>Introduction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Rectangle 107"/>
          <p:cNvSpPr/>
          <p:nvPr/>
        </p:nvSpPr>
        <p:spPr>
          <a:xfrm>
            <a:off x="11025186" y="6576506"/>
            <a:ext cx="219075" cy="45719"/>
          </a:xfrm>
          <a:prstGeom prst="rect">
            <a:avLst/>
          </a:prstGeom>
          <a:solidFill>
            <a:srgbClr val="FF85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cxnSp>
        <p:nvCxnSpPr>
          <p:cNvPr id="109" name="Straight Connector 26"/>
          <p:cNvCxnSpPr/>
          <p:nvPr/>
        </p:nvCxnSpPr>
        <p:spPr>
          <a:xfrm flipH="1">
            <a:off x="9657158" y="6599090"/>
            <a:ext cx="1147763" cy="266"/>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sp>
        <p:nvSpPr>
          <p:cNvPr id="110" name="Rectangle 109"/>
          <p:cNvSpPr/>
          <p:nvPr/>
        </p:nvSpPr>
        <p:spPr>
          <a:xfrm>
            <a:off x="11243071" y="6576506"/>
            <a:ext cx="219075" cy="4571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1" name="Rectangle 110"/>
          <p:cNvSpPr/>
          <p:nvPr/>
        </p:nvSpPr>
        <p:spPr>
          <a:xfrm>
            <a:off x="11460956" y="6576505"/>
            <a:ext cx="219075" cy="45719"/>
          </a:xfrm>
          <a:prstGeom prst="rect">
            <a:avLst/>
          </a:prstGeom>
          <a:solidFill>
            <a:srgbClr val="0184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2" name="Rectangle 111"/>
          <p:cNvSpPr/>
          <p:nvPr/>
        </p:nvSpPr>
        <p:spPr>
          <a:xfrm>
            <a:off x="11678841" y="6576230"/>
            <a:ext cx="219075" cy="45719"/>
          </a:xfrm>
          <a:prstGeom prst="rect">
            <a:avLst/>
          </a:prstGeom>
          <a:solidFill>
            <a:srgbClr val="D73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3" name="Rectangle 112"/>
          <p:cNvSpPr/>
          <p:nvPr/>
        </p:nvSpPr>
        <p:spPr>
          <a:xfrm>
            <a:off x="10805516" y="6576230"/>
            <a:ext cx="219075" cy="45719"/>
          </a:xfrm>
          <a:prstGeom prst="rect">
            <a:avLst/>
          </a:prstGeom>
          <a:solidFill>
            <a:srgbClr val="A1BC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35" name="Group 20"/>
          <p:cNvGrpSpPr/>
          <p:nvPr/>
        </p:nvGrpSpPr>
        <p:grpSpPr>
          <a:xfrm>
            <a:off x="314948" y="978263"/>
            <a:ext cx="45719" cy="465312"/>
            <a:chOff x="455000" y="491056"/>
            <a:chExt cx="45720" cy="675713"/>
          </a:xfrm>
        </p:grpSpPr>
        <p:sp>
          <p:nvSpPr>
            <p:cNvPr id="36" name="Rectangle 3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 name="Rectangle 36"/>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38" name="Espace réservé du texte 2"/>
          <p:cNvSpPr txBox="1"/>
          <p:nvPr/>
        </p:nvSpPr>
        <p:spPr>
          <a:xfrm>
            <a:off x="519983" y="1247374"/>
            <a:ext cx="1978716"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sz="1400" dirty="0">
              <a:solidFill>
                <a:schemeClr val="tx1">
                  <a:lumMod val="65000"/>
                  <a:lumOff val="35000"/>
                </a:schemeClr>
              </a:solidFill>
            </a:endParaRPr>
          </a:p>
        </p:txBody>
      </p:sp>
      <p:sp>
        <p:nvSpPr>
          <p:cNvPr id="39" name="Text Placeholder 1"/>
          <p:cNvSpPr txBox="1"/>
          <p:nvPr/>
        </p:nvSpPr>
        <p:spPr>
          <a:xfrm>
            <a:off x="360666" y="978263"/>
            <a:ext cx="4537155" cy="642938"/>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I</a:t>
            </a:r>
            <a:r>
              <a:rPr lang="en-GB" altLang="fr-FR" sz="2800" b="1" dirty="0" err="1">
                <a:sym typeface="+mn-ea"/>
              </a:rPr>
              <a:t>ntroduction</a:t>
            </a:r>
            <a:endParaRPr lang="en-GB" altLang="fr-FR" sz="2800" b="1" dirty="0">
              <a:sym typeface="+mn-ea"/>
            </a:endParaRPr>
          </a:p>
          <a:p>
            <a:endParaRPr lang="fr-FR" sz="3200" b="1" dirty="0">
              <a:latin typeface="Lato Light" panose="020F0302020204030203" pitchFamily="34" charset="0"/>
            </a:endParaRPr>
          </a:p>
        </p:txBody>
      </p:sp>
      <p:sp>
        <p:nvSpPr>
          <p:cNvPr id="54" name="Rectangle 53"/>
          <p:cNvSpPr/>
          <p:nvPr/>
        </p:nvSpPr>
        <p:spPr>
          <a:xfrm>
            <a:off x="230462" y="6319935"/>
            <a:ext cx="813880"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Lato Black" panose="020F0A02020204030203" pitchFamily="34" charset="0"/>
                <a:cs typeface="Lato Black" panose="020F0A02020204030203" pitchFamily="34" charset="0"/>
              </a:rPr>
              <a:t>2 /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pic>
        <p:nvPicPr>
          <p:cNvPr id="9" name="Image 8"/>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7575346" y="1746676"/>
            <a:ext cx="4086989" cy="4086989"/>
          </a:xfrm>
          <a:prstGeom prst="rect">
            <a:avLst/>
          </a:prstGeom>
        </p:spPr>
      </p:pic>
      <p:sp>
        <p:nvSpPr>
          <p:cNvPr id="11" name="ZoneTexte 10"/>
          <p:cNvSpPr txBox="1"/>
          <p:nvPr/>
        </p:nvSpPr>
        <p:spPr>
          <a:xfrm>
            <a:off x="337807" y="1746676"/>
            <a:ext cx="6842597" cy="2677656"/>
          </a:xfrm>
          <a:prstGeom prst="rect">
            <a:avLst/>
          </a:prstGeom>
          <a:noFill/>
        </p:spPr>
        <p:txBody>
          <a:bodyPr wrap="square">
            <a:spAutoFit/>
          </a:bodyPr>
          <a:lstStyle/>
          <a:p>
            <a:pPr algn="just"/>
            <a:r>
              <a:rPr lang="fr-FR" sz="2400" dirty="0"/>
              <a:t>Le DNS, ou Domain Name System, est un élément essentiel de l'infrastructure d'Internet. Il joue un rôle crucial en convertissant les noms de domaine en adresses IP, permettant ainsi aux utilisateurs d'accéder aux sites web et aux services en ligne sans avoir à mémoriser des adresses IP numériques complexes.</a:t>
            </a:r>
          </a:p>
        </p:txBody>
      </p:sp>
      <p:sp>
        <p:nvSpPr>
          <p:cNvPr id="2" name="ZoneTexte 2">
            <a:extLst>
              <a:ext uri="{FF2B5EF4-FFF2-40B4-BE49-F238E27FC236}">
                <a16:creationId xmlns:a16="http://schemas.microsoft.com/office/drawing/2014/main" id="{414B5E2C-D965-D3CD-41AD-F270197A09F2}"/>
              </a:ext>
            </a:extLst>
          </p:cNvPr>
          <p:cNvSpPr txBox="1"/>
          <p:nvPr/>
        </p:nvSpPr>
        <p:spPr>
          <a:xfrm>
            <a:off x="6093843" y="166651"/>
            <a:ext cx="3296488" cy="646331"/>
          </a:xfrm>
          <a:prstGeom prst="rect">
            <a:avLst/>
          </a:prstGeom>
          <a:noFill/>
        </p:spPr>
        <p:txBody>
          <a:bodyPr wrap="square" rtlCol="0">
            <a:spAutoFit/>
          </a:bodyPr>
          <a:lstStyle/>
          <a:p>
            <a:pPr algn="ctr"/>
            <a:r>
              <a:rPr lang="fr-FR" dirty="0">
                <a:solidFill>
                  <a:srgbClr val="3DBF9C"/>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3" name="ZoneTexte 6">
            <a:extLst>
              <a:ext uri="{FF2B5EF4-FFF2-40B4-BE49-F238E27FC236}">
                <a16:creationId xmlns:a16="http://schemas.microsoft.com/office/drawing/2014/main" id="{34C5EB25-08C0-2AF2-A8EA-BA2A5BDDA1B8}"/>
              </a:ext>
            </a:extLst>
          </p:cNvPr>
          <p:cNvSpPr txBox="1"/>
          <p:nvPr/>
        </p:nvSpPr>
        <p:spPr>
          <a:xfrm>
            <a:off x="2716971" y="154648"/>
            <a:ext cx="3431581" cy="369332"/>
          </a:xfrm>
          <a:prstGeom prst="rect">
            <a:avLst/>
          </a:prstGeom>
          <a:noFill/>
        </p:spPr>
        <p:txBody>
          <a:bodyPr wrap="square" rtlCol="0">
            <a:spAutoFit/>
          </a:bodyPr>
          <a:lstStyle/>
          <a:p>
            <a:pPr algn="ctr"/>
            <a:r>
              <a:rPr lang="fr-FR" dirty="0">
                <a:solidFill>
                  <a:srgbClr val="3DBF9C"/>
                </a:solidFill>
                <a:latin typeface="Lato Heavy" panose="020F0902020204030203"/>
              </a:rPr>
              <a:t>Qu'est-ce qu'un serveur DNS ?</a:t>
            </a:r>
          </a:p>
        </p:txBody>
      </p:sp>
      <p:sp>
        <p:nvSpPr>
          <p:cNvPr id="4" name="ZoneTexte 7">
            <a:extLst>
              <a:ext uri="{FF2B5EF4-FFF2-40B4-BE49-F238E27FC236}">
                <a16:creationId xmlns:a16="http://schemas.microsoft.com/office/drawing/2014/main" id="{95D75B7D-46F0-6439-E548-666BD146C3CE}"/>
              </a:ext>
            </a:extLst>
          </p:cNvPr>
          <p:cNvSpPr txBox="1"/>
          <p:nvPr/>
        </p:nvSpPr>
        <p:spPr>
          <a:xfrm>
            <a:off x="740241" y="182765"/>
            <a:ext cx="1879693" cy="368300"/>
          </a:xfrm>
          <a:prstGeom prst="rect">
            <a:avLst/>
          </a:prstGeom>
          <a:noFill/>
        </p:spPr>
        <p:txBody>
          <a:bodyPr wrap="square" rtlCol="0">
            <a:spAutoFit/>
          </a:bodyPr>
          <a:lstStyle/>
          <a:p>
            <a:pPr algn="ctr"/>
            <a:r>
              <a:rPr lang="fr-FR" dirty="0">
                <a:solidFill>
                  <a:srgbClr val="287C66"/>
                </a:solidFill>
                <a:latin typeface="Lato Heavy" panose="020F0902020204030203"/>
                <a:sym typeface="+mn-ea"/>
              </a:rPr>
              <a:t>I</a:t>
            </a:r>
            <a:r>
              <a:rPr lang="en-GB" altLang="fr-FR" dirty="0" err="1">
                <a:solidFill>
                  <a:srgbClr val="287C66"/>
                </a:solidFill>
                <a:latin typeface="Lato Heavy" panose="020F0902020204030203"/>
                <a:sym typeface="+mn-ea"/>
              </a:rPr>
              <a:t>ntroduction</a:t>
            </a:r>
            <a:endParaRPr lang="en-GB" altLang="fr-FR" dirty="0">
              <a:solidFill>
                <a:srgbClr val="287C66"/>
              </a:solidFill>
              <a:latin typeface="Lato Heavy" panose="020F0902020204030203"/>
              <a:sym typeface="+mn-ea"/>
            </a:endParaRPr>
          </a:p>
        </p:txBody>
      </p:sp>
      <p:sp>
        <p:nvSpPr>
          <p:cNvPr id="5" name="ZoneTexte 8">
            <a:extLst>
              <a:ext uri="{FF2B5EF4-FFF2-40B4-BE49-F238E27FC236}">
                <a16:creationId xmlns:a16="http://schemas.microsoft.com/office/drawing/2014/main" id="{420F1D2E-8631-3756-A9ED-20FE68D103C9}"/>
              </a:ext>
            </a:extLst>
          </p:cNvPr>
          <p:cNvSpPr txBox="1"/>
          <p:nvPr/>
        </p:nvSpPr>
        <p:spPr>
          <a:xfrm>
            <a:off x="9487368" y="174129"/>
            <a:ext cx="2438199" cy="646331"/>
          </a:xfrm>
          <a:prstGeom prst="rect">
            <a:avLst/>
          </a:prstGeom>
          <a:noFill/>
        </p:spPr>
        <p:txBody>
          <a:bodyPr wrap="square" rtlCol="0">
            <a:spAutoFit/>
          </a:bodyPr>
          <a:lstStyle/>
          <a:p>
            <a:pPr algn="ctr"/>
            <a:r>
              <a:rPr lang="fr-FR" dirty="0">
                <a:solidFill>
                  <a:srgbClr val="3DBF9C"/>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6" name="Rectangle 5">
            <a:extLst>
              <a:ext uri="{FF2B5EF4-FFF2-40B4-BE49-F238E27FC236}">
                <a16:creationId xmlns:a16="http://schemas.microsoft.com/office/drawing/2014/main" id="{F0FD63A7-4C75-97B9-8955-956BC383DA10}"/>
              </a:ext>
            </a:extLst>
          </p:cNvPr>
          <p:cNvSpPr/>
          <p:nvPr/>
        </p:nvSpPr>
        <p:spPr>
          <a:xfrm>
            <a:off x="6218836" y="590189"/>
            <a:ext cx="3115037" cy="143149"/>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7" name="Rectangle 6">
            <a:extLst>
              <a:ext uri="{FF2B5EF4-FFF2-40B4-BE49-F238E27FC236}">
                <a16:creationId xmlns:a16="http://schemas.microsoft.com/office/drawing/2014/main" id="{D932AAE3-480E-6F4E-0B33-D53936E31BC7}"/>
              </a:ext>
            </a:extLst>
          </p:cNvPr>
          <p:cNvSpPr/>
          <p:nvPr/>
        </p:nvSpPr>
        <p:spPr>
          <a:xfrm>
            <a:off x="2858126" y="589282"/>
            <a:ext cx="3216854" cy="144057"/>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8" name="Rectangle 12">
            <a:extLst>
              <a:ext uri="{FF2B5EF4-FFF2-40B4-BE49-F238E27FC236}">
                <a16:creationId xmlns:a16="http://schemas.microsoft.com/office/drawing/2014/main" id="{031ED682-B095-90B0-59E6-D1A992619956}"/>
              </a:ext>
            </a:extLst>
          </p:cNvPr>
          <p:cNvSpPr/>
          <p:nvPr/>
        </p:nvSpPr>
        <p:spPr>
          <a:xfrm>
            <a:off x="9508388" y="568260"/>
            <a:ext cx="2438199" cy="16507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0" name="Rectangle 14">
            <a:extLst>
              <a:ext uri="{FF2B5EF4-FFF2-40B4-BE49-F238E27FC236}">
                <a16:creationId xmlns:a16="http://schemas.microsoft.com/office/drawing/2014/main" id="{FA801CAE-929E-F534-B236-BC1AE6859C38}"/>
              </a:ext>
            </a:extLst>
          </p:cNvPr>
          <p:cNvSpPr/>
          <p:nvPr/>
        </p:nvSpPr>
        <p:spPr>
          <a:xfrm flipV="1">
            <a:off x="363219" y="589280"/>
            <a:ext cx="2375999" cy="144058"/>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Rectangle 107"/>
          <p:cNvSpPr/>
          <p:nvPr/>
        </p:nvSpPr>
        <p:spPr>
          <a:xfrm>
            <a:off x="11025186" y="6576506"/>
            <a:ext cx="219075" cy="45719"/>
          </a:xfrm>
          <a:prstGeom prst="rect">
            <a:avLst/>
          </a:prstGeom>
          <a:solidFill>
            <a:srgbClr val="FF850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cxnSp>
        <p:nvCxnSpPr>
          <p:cNvPr id="109" name="Straight Connector 26"/>
          <p:cNvCxnSpPr/>
          <p:nvPr/>
        </p:nvCxnSpPr>
        <p:spPr>
          <a:xfrm flipH="1">
            <a:off x="9657158" y="6599090"/>
            <a:ext cx="1147763" cy="266"/>
          </a:xfrm>
          <a:prstGeom prst="line">
            <a:avLst/>
          </a:prstGeom>
          <a:ln>
            <a:solidFill>
              <a:srgbClr val="E6E6E6"/>
            </a:solidFill>
          </a:ln>
        </p:spPr>
        <p:style>
          <a:lnRef idx="1">
            <a:schemeClr val="accent1"/>
          </a:lnRef>
          <a:fillRef idx="0">
            <a:schemeClr val="accent1"/>
          </a:fillRef>
          <a:effectRef idx="0">
            <a:schemeClr val="accent1"/>
          </a:effectRef>
          <a:fontRef idx="minor">
            <a:schemeClr val="tx1"/>
          </a:fontRef>
        </p:style>
      </p:cxnSp>
      <p:sp>
        <p:nvSpPr>
          <p:cNvPr id="110" name="Rectangle 109"/>
          <p:cNvSpPr/>
          <p:nvPr/>
        </p:nvSpPr>
        <p:spPr>
          <a:xfrm>
            <a:off x="11243071" y="6576506"/>
            <a:ext cx="219075" cy="45719"/>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1" name="Rectangle 110"/>
          <p:cNvSpPr/>
          <p:nvPr/>
        </p:nvSpPr>
        <p:spPr>
          <a:xfrm>
            <a:off x="11460956" y="6576505"/>
            <a:ext cx="219075" cy="45719"/>
          </a:xfrm>
          <a:prstGeom prst="rect">
            <a:avLst/>
          </a:prstGeom>
          <a:solidFill>
            <a:srgbClr val="0184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2" name="Rectangle 111"/>
          <p:cNvSpPr/>
          <p:nvPr/>
        </p:nvSpPr>
        <p:spPr>
          <a:xfrm>
            <a:off x="11678841" y="6576230"/>
            <a:ext cx="219075" cy="45719"/>
          </a:xfrm>
          <a:prstGeom prst="rect">
            <a:avLst/>
          </a:prstGeom>
          <a:solidFill>
            <a:srgbClr val="D73C0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3" name="Rectangle 112"/>
          <p:cNvSpPr/>
          <p:nvPr/>
        </p:nvSpPr>
        <p:spPr>
          <a:xfrm>
            <a:off x="10805516" y="6576230"/>
            <a:ext cx="219075" cy="45719"/>
          </a:xfrm>
          <a:prstGeom prst="rect">
            <a:avLst/>
          </a:prstGeom>
          <a:solidFill>
            <a:srgbClr val="A1BC1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nvGrpSpPr>
          <p:cNvPr id="35" name="Group 20"/>
          <p:cNvGrpSpPr/>
          <p:nvPr/>
        </p:nvGrpSpPr>
        <p:grpSpPr>
          <a:xfrm>
            <a:off x="314948" y="978263"/>
            <a:ext cx="45719" cy="465312"/>
            <a:chOff x="455000" y="491056"/>
            <a:chExt cx="45720" cy="675713"/>
          </a:xfrm>
        </p:grpSpPr>
        <p:sp>
          <p:nvSpPr>
            <p:cNvPr id="36" name="Rectangle 3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7" name="Rectangle 36"/>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38" name="Espace réservé du texte 2"/>
          <p:cNvSpPr txBox="1"/>
          <p:nvPr/>
        </p:nvSpPr>
        <p:spPr>
          <a:xfrm>
            <a:off x="519983" y="1247374"/>
            <a:ext cx="1978716"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sz="1400" dirty="0">
              <a:solidFill>
                <a:schemeClr val="tx1">
                  <a:lumMod val="65000"/>
                  <a:lumOff val="35000"/>
                </a:schemeClr>
              </a:solidFill>
            </a:endParaRPr>
          </a:p>
        </p:txBody>
      </p:sp>
      <p:sp>
        <p:nvSpPr>
          <p:cNvPr id="39" name="Text Placeholder 1"/>
          <p:cNvSpPr txBox="1"/>
          <p:nvPr/>
        </p:nvSpPr>
        <p:spPr>
          <a:xfrm>
            <a:off x="360666" y="978263"/>
            <a:ext cx="4537155" cy="642938"/>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C’est quoi un serveur DNS</a:t>
            </a:r>
            <a:endParaRPr lang="fr-FR" sz="3200" b="1" dirty="0">
              <a:latin typeface="Lato Light" panose="020F0302020204030203" pitchFamily="34" charset="0"/>
            </a:endParaRPr>
          </a:p>
        </p:txBody>
      </p:sp>
      <p:sp>
        <p:nvSpPr>
          <p:cNvPr id="54" name="Rectangle 53"/>
          <p:cNvSpPr/>
          <p:nvPr/>
        </p:nvSpPr>
        <p:spPr>
          <a:xfrm>
            <a:off x="230462" y="6319935"/>
            <a:ext cx="813880"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lumMod val="75000"/>
                    <a:lumOff val="25000"/>
                  </a:schemeClr>
                </a:solidFill>
                <a:latin typeface="Lato Black" panose="020F0A02020204030203" pitchFamily="34" charset="0"/>
                <a:cs typeface="Lato Black" panose="020F0A02020204030203" pitchFamily="34" charset="0"/>
              </a:rPr>
              <a:t>3 /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pic>
        <p:nvPicPr>
          <p:cNvPr id="9" name="Image 8"/>
          <p:cNvPicPr>
            <a:picLocks noChangeAspect="1"/>
          </p:cNvPicPr>
          <p:nvPr/>
        </p:nvPicPr>
        <p:blipFill>
          <a:blip r:embed="rId3" cstate="print">
            <a:extLst>
              <a:ext uri="{28A0092B-C50C-407E-A947-70E740481C1C}">
                <a14:useLocalDpi xmlns:a14="http://schemas.microsoft.com/office/drawing/2010/main" val="0"/>
              </a:ext>
            </a:extLst>
          </a:blip>
          <a:srcRect/>
          <a:stretch/>
        </p:blipFill>
        <p:spPr>
          <a:xfrm>
            <a:off x="7575346" y="1746676"/>
            <a:ext cx="4086989" cy="4086989"/>
          </a:xfrm>
          <a:prstGeom prst="rect">
            <a:avLst/>
          </a:prstGeom>
        </p:spPr>
      </p:pic>
      <p:sp>
        <p:nvSpPr>
          <p:cNvPr id="11" name="ZoneTexte 10"/>
          <p:cNvSpPr txBox="1"/>
          <p:nvPr/>
        </p:nvSpPr>
        <p:spPr>
          <a:xfrm>
            <a:off x="337807" y="1746676"/>
            <a:ext cx="6842597" cy="4524315"/>
          </a:xfrm>
          <a:prstGeom prst="rect">
            <a:avLst/>
          </a:prstGeom>
          <a:noFill/>
        </p:spPr>
        <p:txBody>
          <a:bodyPr wrap="square">
            <a:spAutoFit/>
          </a:bodyPr>
          <a:lstStyle/>
          <a:p>
            <a:pPr algn="just"/>
            <a:r>
              <a:rPr lang="fr-FR" sz="2400" dirty="0"/>
              <a:t>Un serveur DNS (Domain Name System) est un système qui permet de traduire les noms de domaine en adresses IP. Les noms de domaine sont des adresses facilement mémorisables pour les humains, tandis que les adresses IP sont utilisées par les ordinateurs pour communiquer entre eux sur Internet. </a:t>
            </a:r>
          </a:p>
          <a:p>
            <a:pPr algn="just"/>
            <a:r>
              <a:rPr lang="fr-FR" sz="2400" dirty="0"/>
              <a:t>Le serveur DNS est donc un élément essentiel de l'infrastructure d'Internet, permettant aux utilisateurs d'accéder aux sites web et aux services en ligne en utilisant des noms de domaine plutôt que des adresses IP.</a:t>
            </a:r>
          </a:p>
        </p:txBody>
      </p:sp>
      <p:sp>
        <p:nvSpPr>
          <p:cNvPr id="2" name="ZoneTexte 2">
            <a:extLst>
              <a:ext uri="{FF2B5EF4-FFF2-40B4-BE49-F238E27FC236}">
                <a16:creationId xmlns:a16="http://schemas.microsoft.com/office/drawing/2014/main" id="{414B5E2C-D965-D3CD-41AD-F270197A09F2}"/>
              </a:ext>
            </a:extLst>
          </p:cNvPr>
          <p:cNvSpPr txBox="1"/>
          <p:nvPr/>
        </p:nvSpPr>
        <p:spPr>
          <a:xfrm>
            <a:off x="6093843" y="166651"/>
            <a:ext cx="3296488" cy="646331"/>
          </a:xfrm>
          <a:prstGeom prst="rect">
            <a:avLst/>
          </a:prstGeom>
          <a:noFill/>
        </p:spPr>
        <p:txBody>
          <a:bodyPr wrap="square" rtlCol="0">
            <a:spAutoFit/>
          </a:bodyPr>
          <a:lstStyle/>
          <a:p>
            <a:pPr algn="ctr"/>
            <a:r>
              <a:rPr lang="fr-FR" dirty="0">
                <a:solidFill>
                  <a:srgbClr val="3DBF9C"/>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3" name="ZoneTexte 6">
            <a:extLst>
              <a:ext uri="{FF2B5EF4-FFF2-40B4-BE49-F238E27FC236}">
                <a16:creationId xmlns:a16="http://schemas.microsoft.com/office/drawing/2014/main" id="{34C5EB25-08C0-2AF2-A8EA-BA2A5BDDA1B8}"/>
              </a:ext>
            </a:extLst>
          </p:cNvPr>
          <p:cNvSpPr txBox="1"/>
          <p:nvPr/>
        </p:nvSpPr>
        <p:spPr>
          <a:xfrm>
            <a:off x="2716971" y="154648"/>
            <a:ext cx="3431581" cy="369332"/>
          </a:xfrm>
          <a:prstGeom prst="rect">
            <a:avLst/>
          </a:prstGeom>
          <a:noFill/>
        </p:spPr>
        <p:txBody>
          <a:bodyPr wrap="square" rtlCol="0">
            <a:spAutoFit/>
          </a:bodyPr>
          <a:lstStyle/>
          <a:p>
            <a:pPr algn="ctr"/>
            <a:r>
              <a:rPr lang="fr-FR" dirty="0">
                <a:solidFill>
                  <a:srgbClr val="287C66"/>
                </a:solidFill>
                <a:latin typeface="Lato Heavy" panose="020F0902020204030203"/>
              </a:rPr>
              <a:t>Qu'est-ce qu'un serveur DNS ?</a:t>
            </a:r>
          </a:p>
        </p:txBody>
      </p:sp>
      <p:sp>
        <p:nvSpPr>
          <p:cNvPr id="4" name="ZoneTexte 7">
            <a:extLst>
              <a:ext uri="{FF2B5EF4-FFF2-40B4-BE49-F238E27FC236}">
                <a16:creationId xmlns:a16="http://schemas.microsoft.com/office/drawing/2014/main" id="{95D75B7D-46F0-6439-E548-666BD146C3CE}"/>
              </a:ext>
            </a:extLst>
          </p:cNvPr>
          <p:cNvSpPr txBox="1"/>
          <p:nvPr/>
        </p:nvSpPr>
        <p:spPr>
          <a:xfrm>
            <a:off x="740241" y="182765"/>
            <a:ext cx="1879693" cy="368300"/>
          </a:xfrm>
          <a:prstGeom prst="rect">
            <a:avLst/>
          </a:prstGeom>
          <a:noFill/>
        </p:spPr>
        <p:txBody>
          <a:bodyPr wrap="square" rtlCol="0">
            <a:spAutoFit/>
          </a:bodyPr>
          <a:lstStyle/>
          <a:p>
            <a:pPr algn="ctr"/>
            <a:r>
              <a:rPr lang="fr-FR" dirty="0">
                <a:solidFill>
                  <a:srgbClr val="3DBF9C"/>
                </a:solidFill>
                <a:latin typeface="Lato Heavy" panose="020F0902020204030203"/>
                <a:sym typeface="+mn-ea"/>
              </a:rPr>
              <a:t>I</a:t>
            </a:r>
            <a:r>
              <a:rPr lang="en-GB" altLang="fr-FR" dirty="0" err="1">
                <a:solidFill>
                  <a:srgbClr val="3DBF9C"/>
                </a:solidFill>
                <a:latin typeface="Lato Heavy" panose="020F0902020204030203"/>
                <a:sym typeface="+mn-ea"/>
              </a:rPr>
              <a:t>ntroduction</a:t>
            </a:r>
            <a:endParaRPr lang="en-GB" altLang="fr-FR" dirty="0">
              <a:solidFill>
                <a:srgbClr val="3DBF9C"/>
              </a:solidFill>
              <a:latin typeface="Lato Heavy" panose="020F0902020204030203"/>
              <a:sym typeface="+mn-ea"/>
            </a:endParaRPr>
          </a:p>
        </p:txBody>
      </p:sp>
      <p:sp>
        <p:nvSpPr>
          <p:cNvPr id="5" name="ZoneTexte 8">
            <a:extLst>
              <a:ext uri="{FF2B5EF4-FFF2-40B4-BE49-F238E27FC236}">
                <a16:creationId xmlns:a16="http://schemas.microsoft.com/office/drawing/2014/main" id="{420F1D2E-8631-3756-A9ED-20FE68D103C9}"/>
              </a:ext>
            </a:extLst>
          </p:cNvPr>
          <p:cNvSpPr txBox="1"/>
          <p:nvPr/>
        </p:nvSpPr>
        <p:spPr>
          <a:xfrm>
            <a:off x="9487368" y="174129"/>
            <a:ext cx="2438199" cy="646331"/>
          </a:xfrm>
          <a:prstGeom prst="rect">
            <a:avLst/>
          </a:prstGeom>
          <a:noFill/>
        </p:spPr>
        <p:txBody>
          <a:bodyPr wrap="square" rtlCol="0">
            <a:spAutoFit/>
          </a:bodyPr>
          <a:lstStyle/>
          <a:p>
            <a:pPr algn="ctr"/>
            <a:r>
              <a:rPr lang="fr-FR" dirty="0">
                <a:solidFill>
                  <a:srgbClr val="3DBF9C"/>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6" name="Rectangle 5">
            <a:extLst>
              <a:ext uri="{FF2B5EF4-FFF2-40B4-BE49-F238E27FC236}">
                <a16:creationId xmlns:a16="http://schemas.microsoft.com/office/drawing/2014/main" id="{F0FD63A7-4C75-97B9-8955-956BC383DA10}"/>
              </a:ext>
            </a:extLst>
          </p:cNvPr>
          <p:cNvSpPr/>
          <p:nvPr/>
        </p:nvSpPr>
        <p:spPr>
          <a:xfrm>
            <a:off x="6218836" y="590189"/>
            <a:ext cx="3115037" cy="143149"/>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7" name="Rectangle 6">
            <a:extLst>
              <a:ext uri="{FF2B5EF4-FFF2-40B4-BE49-F238E27FC236}">
                <a16:creationId xmlns:a16="http://schemas.microsoft.com/office/drawing/2014/main" id="{D932AAE3-480E-6F4E-0B33-D53936E31BC7}"/>
              </a:ext>
            </a:extLst>
          </p:cNvPr>
          <p:cNvSpPr/>
          <p:nvPr/>
        </p:nvSpPr>
        <p:spPr>
          <a:xfrm>
            <a:off x="2858126" y="589282"/>
            <a:ext cx="3216854" cy="144057"/>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12">
            <a:extLst>
              <a:ext uri="{FF2B5EF4-FFF2-40B4-BE49-F238E27FC236}">
                <a16:creationId xmlns:a16="http://schemas.microsoft.com/office/drawing/2014/main" id="{031ED682-B095-90B0-59E6-D1A992619956}"/>
              </a:ext>
            </a:extLst>
          </p:cNvPr>
          <p:cNvSpPr/>
          <p:nvPr/>
        </p:nvSpPr>
        <p:spPr>
          <a:xfrm>
            <a:off x="9508388" y="568260"/>
            <a:ext cx="2438199" cy="16507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0" name="Rectangle 14">
            <a:extLst>
              <a:ext uri="{FF2B5EF4-FFF2-40B4-BE49-F238E27FC236}">
                <a16:creationId xmlns:a16="http://schemas.microsoft.com/office/drawing/2014/main" id="{FA801CAE-929E-F534-B236-BC1AE6859C38}"/>
              </a:ext>
            </a:extLst>
          </p:cNvPr>
          <p:cNvSpPr/>
          <p:nvPr/>
        </p:nvSpPr>
        <p:spPr>
          <a:xfrm flipV="1">
            <a:off x="363219" y="589280"/>
            <a:ext cx="2375999" cy="14405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87C66"/>
              </a:solidFill>
            </a:endParaRPr>
          </a:p>
        </p:txBody>
      </p:sp>
    </p:spTree>
    <p:extLst>
      <p:ext uri="{BB962C8B-B14F-4D97-AF65-F5344CB8AC3E}">
        <p14:creationId xmlns:p14="http://schemas.microsoft.com/office/powerpoint/2010/main" val="3046002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 name="Rectangle 695"/>
          <p:cNvSpPr/>
          <p:nvPr/>
        </p:nvSpPr>
        <p:spPr>
          <a:xfrm>
            <a:off x="205198" y="6347098"/>
            <a:ext cx="936947"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lumMod val="75000"/>
                    <a:lumOff val="25000"/>
                  </a:schemeClr>
                </a:solidFill>
                <a:latin typeface="Lato Black"/>
                <a:cs typeface="Lato Black" panose="020F0A02020204030203" pitchFamily="34" charset="0"/>
              </a:rPr>
              <a:t>4/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grpSp>
        <p:nvGrpSpPr>
          <p:cNvPr id="5" name="Group 20"/>
          <p:cNvGrpSpPr/>
          <p:nvPr/>
        </p:nvGrpSpPr>
        <p:grpSpPr>
          <a:xfrm>
            <a:off x="314948" y="978263"/>
            <a:ext cx="45719" cy="465312"/>
            <a:chOff x="455000" y="491056"/>
            <a:chExt cx="45720" cy="675713"/>
          </a:xfrm>
        </p:grpSpPr>
        <p:sp>
          <p:nvSpPr>
            <p:cNvPr id="6" name="Rectangle 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Rectangle 9"/>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1" name="Espace réservé du texte 2"/>
          <p:cNvSpPr txBox="1"/>
          <p:nvPr/>
        </p:nvSpPr>
        <p:spPr>
          <a:xfrm>
            <a:off x="877792" y="1320578"/>
            <a:ext cx="1740585"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dirty="0">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Text Placeholder 1"/>
          <p:cNvSpPr txBox="1"/>
          <p:nvPr/>
        </p:nvSpPr>
        <p:spPr>
          <a:xfrm>
            <a:off x="360665" y="974179"/>
            <a:ext cx="4521775" cy="674212"/>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Comment fonctionne Dns</a:t>
            </a:r>
            <a:endParaRPr lang="fr-FR" sz="3200" b="1" dirty="0">
              <a:latin typeface="Lato Light" panose="020F0302020204030203" pitchFamily="34" charset="0"/>
            </a:endParaRPr>
          </a:p>
        </p:txBody>
      </p:sp>
      <p:pic>
        <p:nvPicPr>
          <p:cNvPr id="18" name="Image 17" descr="Une image contenant habits, ordinateur, capture d’écran, personne&#10;&#10;Description générée automatiquement"/>
          <p:cNvPicPr>
            <a:picLocks noChangeAspect="1"/>
          </p:cNvPicPr>
          <p:nvPr/>
        </p:nvPicPr>
        <p:blipFill>
          <a:blip r:embed="rId2">
            <a:extLst>
              <a:ext uri="{28A0092B-C50C-407E-A947-70E740481C1C}">
                <a14:useLocalDpi xmlns:a14="http://schemas.microsoft.com/office/drawing/2010/main" val="0"/>
              </a:ext>
            </a:extLst>
          </a:blip>
          <a:srcRect/>
          <a:stretch/>
        </p:blipFill>
        <p:spPr>
          <a:xfrm>
            <a:off x="7196208" y="1648391"/>
            <a:ext cx="4482633" cy="4482633"/>
          </a:xfrm>
          <a:prstGeom prst="rect">
            <a:avLst/>
          </a:prstGeom>
        </p:spPr>
      </p:pic>
      <p:sp>
        <p:nvSpPr>
          <p:cNvPr id="2" name="ZoneTexte 19">
            <a:extLst>
              <a:ext uri="{FF2B5EF4-FFF2-40B4-BE49-F238E27FC236}">
                <a16:creationId xmlns:a16="http://schemas.microsoft.com/office/drawing/2014/main" id="{DB9DBDEE-12E2-0F14-0C70-0E8411A1BD46}"/>
              </a:ext>
            </a:extLst>
          </p:cNvPr>
          <p:cNvSpPr txBox="1"/>
          <p:nvPr/>
        </p:nvSpPr>
        <p:spPr>
          <a:xfrm>
            <a:off x="510350" y="1484485"/>
            <a:ext cx="6104020" cy="707886"/>
          </a:xfrm>
          <a:prstGeom prst="rect">
            <a:avLst/>
          </a:prstGeom>
          <a:noFill/>
        </p:spPr>
        <p:txBody>
          <a:bodyPr wrap="square">
            <a:spAutoFit/>
          </a:bodyPr>
          <a:lstStyle/>
          <a:p>
            <a:pPr algn="just"/>
            <a:r>
              <a:rPr lang="fr-FR" sz="2000" dirty="0"/>
              <a:t>Le DNS fonctionne selon un processus de résolution de noms en plusieurs étapes :</a:t>
            </a:r>
          </a:p>
        </p:txBody>
      </p:sp>
      <p:sp>
        <p:nvSpPr>
          <p:cNvPr id="3" name="ZoneTexte 19">
            <a:extLst>
              <a:ext uri="{FF2B5EF4-FFF2-40B4-BE49-F238E27FC236}">
                <a16:creationId xmlns:a16="http://schemas.microsoft.com/office/drawing/2014/main" id="{6A4F8B1F-F928-6EF9-E39E-D5C5B6A3E343}"/>
              </a:ext>
            </a:extLst>
          </p:cNvPr>
          <p:cNvSpPr txBox="1"/>
          <p:nvPr/>
        </p:nvSpPr>
        <p:spPr>
          <a:xfrm>
            <a:off x="516121" y="2135221"/>
            <a:ext cx="6471461" cy="3477875"/>
          </a:xfrm>
          <a:prstGeom prst="rect">
            <a:avLst/>
          </a:prstGeom>
          <a:noFill/>
        </p:spPr>
        <p:txBody>
          <a:bodyPr wrap="square">
            <a:spAutoFit/>
          </a:bodyPr>
          <a:lstStyle/>
          <a:p>
            <a:pPr marL="457200" indent="-457200" algn="just">
              <a:buFont typeface="+mj-lt"/>
              <a:buAutoNum type="arabicPeriod"/>
            </a:pPr>
            <a:r>
              <a:rPr lang="fr-FR" sz="2000" b="1" dirty="0"/>
              <a:t>Recherche locale </a:t>
            </a:r>
            <a:r>
              <a:rPr lang="fr-FR" sz="2000" dirty="0"/>
              <a:t>: Lorsqu'un utilisateur saisit une URL dans son navigateur, le système d'exploitation de l'ordinateur effectue d'abord une recherche dans sa mémoire cache locale pour voir si l'adresse IP correspondante est déjà enregistrée.</a:t>
            </a:r>
          </a:p>
          <a:p>
            <a:pPr marL="457200" indent="-457200" algn="just">
              <a:buFont typeface="+mj-lt"/>
              <a:buAutoNum type="arabicPeriod"/>
            </a:pPr>
            <a:r>
              <a:rPr lang="fr-FR" sz="2000" b="1" dirty="0"/>
              <a:t>Serveur DNS récursif </a:t>
            </a:r>
            <a:r>
              <a:rPr lang="fr-FR" sz="2000" dirty="0"/>
              <a:t>: Si l'adresse IP n'est pas trouvée en local, l'ordinateur envoie une requête à un serveur DNS récursif, souvent fourni par le fournisseur d'accès Internet (FAI). Le serveur DNS récursif est responsable de trouver la réponse en interrogeant d'autres serveurs DNS.</a:t>
            </a:r>
          </a:p>
        </p:txBody>
      </p:sp>
      <p:sp>
        <p:nvSpPr>
          <p:cNvPr id="4" name="ZoneTexte 2">
            <a:extLst>
              <a:ext uri="{FF2B5EF4-FFF2-40B4-BE49-F238E27FC236}">
                <a16:creationId xmlns:a16="http://schemas.microsoft.com/office/drawing/2014/main" id="{9B06275E-284B-BEC3-D571-BD84A568200F}"/>
              </a:ext>
            </a:extLst>
          </p:cNvPr>
          <p:cNvSpPr txBox="1"/>
          <p:nvPr/>
        </p:nvSpPr>
        <p:spPr>
          <a:xfrm>
            <a:off x="6093843" y="166651"/>
            <a:ext cx="3296488" cy="646331"/>
          </a:xfrm>
          <a:prstGeom prst="rect">
            <a:avLst/>
          </a:prstGeom>
          <a:noFill/>
        </p:spPr>
        <p:txBody>
          <a:bodyPr wrap="square" rtlCol="0">
            <a:spAutoFit/>
          </a:bodyPr>
          <a:lstStyle/>
          <a:p>
            <a:pPr algn="ctr"/>
            <a:r>
              <a:rPr lang="fr-FR" dirty="0">
                <a:solidFill>
                  <a:srgbClr val="287C66"/>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7" name="ZoneTexte 6">
            <a:extLst>
              <a:ext uri="{FF2B5EF4-FFF2-40B4-BE49-F238E27FC236}">
                <a16:creationId xmlns:a16="http://schemas.microsoft.com/office/drawing/2014/main" id="{3B8161A6-A200-A6E0-7E8E-74B8D81F8558}"/>
              </a:ext>
            </a:extLst>
          </p:cNvPr>
          <p:cNvSpPr txBox="1"/>
          <p:nvPr/>
        </p:nvSpPr>
        <p:spPr>
          <a:xfrm>
            <a:off x="2759931" y="182765"/>
            <a:ext cx="3431581" cy="369332"/>
          </a:xfrm>
          <a:prstGeom prst="rect">
            <a:avLst/>
          </a:prstGeom>
          <a:noFill/>
        </p:spPr>
        <p:txBody>
          <a:bodyPr wrap="square" rtlCol="0">
            <a:spAutoFit/>
          </a:bodyPr>
          <a:lstStyle/>
          <a:p>
            <a:pPr algn="ctr"/>
            <a:r>
              <a:rPr lang="fr-FR" dirty="0">
                <a:solidFill>
                  <a:srgbClr val="3DBF9C"/>
                </a:solidFill>
                <a:latin typeface="Lato Heavy" panose="020F0902020204030203"/>
              </a:rPr>
              <a:t>Qu'est-ce qu'un serveur DNS ?</a:t>
            </a:r>
          </a:p>
        </p:txBody>
      </p:sp>
      <p:sp>
        <p:nvSpPr>
          <p:cNvPr id="8" name="ZoneTexte 7">
            <a:extLst>
              <a:ext uri="{FF2B5EF4-FFF2-40B4-BE49-F238E27FC236}">
                <a16:creationId xmlns:a16="http://schemas.microsoft.com/office/drawing/2014/main" id="{FB314506-CD8B-B395-26D4-CD3AD3D7882D}"/>
              </a:ext>
            </a:extLst>
          </p:cNvPr>
          <p:cNvSpPr txBox="1"/>
          <p:nvPr/>
        </p:nvSpPr>
        <p:spPr>
          <a:xfrm>
            <a:off x="740241" y="182765"/>
            <a:ext cx="1879693" cy="368300"/>
          </a:xfrm>
          <a:prstGeom prst="rect">
            <a:avLst/>
          </a:prstGeom>
          <a:noFill/>
        </p:spPr>
        <p:txBody>
          <a:bodyPr wrap="square" rtlCol="0">
            <a:spAutoFit/>
          </a:bodyPr>
          <a:lstStyle/>
          <a:p>
            <a:pPr algn="ctr"/>
            <a:r>
              <a:rPr lang="fr-FR" dirty="0">
                <a:solidFill>
                  <a:srgbClr val="3DBF9C"/>
                </a:solidFill>
                <a:latin typeface="Lato Heavy" panose="020F0902020204030203"/>
                <a:sym typeface="+mn-ea"/>
              </a:rPr>
              <a:t>I</a:t>
            </a:r>
            <a:r>
              <a:rPr lang="en-GB" altLang="fr-FR" dirty="0" err="1">
                <a:solidFill>
                  <a:srgbClr val="3DBF9C"/>
                </a:solidFill>
                <a:latin typeface="Lato Heavy" panose="020F0902020204030203"/>
                <a:sym typeface="+mn-ea"/>
              </a:rPr>
              <a:t>ntroduction</a:t>
            </a:r>
            <a:endParaRPr lang="en-GB" altLang="fr-FR" dirty="0">
              <a:solidFill>
                <a:srgbClr val="3DBF9C"/>
              </a:solidFill>
              <a:latin typeface="Lato Heavy" panose="020F0902020204030203"/>
              <a:sym typeface="+mn-ea"/>
            </a:endParaRPr>
          </a:p>
        </p:txBody>
      </p:sp>
      <p:sp>
        <p:nvSpPr>
          <p:cNvPr id="9" name="ZoneTexte 8">
            <a:extLst>
              <a:ext uri="{FF2B5EF4-FFF2-40B4-BE49-F238E27FC236}">
                <a16:creationId xmlns:a16="http://schemas.microsoft.com/office/drawing/2014/main" id="{8683B425-A08B-024F-A0C8-DF5062D35135}"/>
              </a:ext>
            </a:extLst>
          </p:cNvPr>
          <p:cNvSpPr txBox="1"/>
          <p:nvPr/>
        </p:nvSpPr>
        <p:spPr>
          <a:xfrm>
            <a:off x="9487368" y="174129"/>
            <a:ext cx="2438199" cy="646331"/>
          </a:xfrm>
          <a:prstGeom prst="rect">
            <a:avLst/>
          </a:prstGeom>
          <a:noFill/>
        </p:spPr>
        <p:txBody>
          <a:bodyPr wrap="square" rtlCol="0">
            <a:spAutoFit/>
          </a:bodyPr>
          <a:lstStyle/>
          <a:p>
            <a:pPr algn="ctr"/>
            <a:r>
              <a:rPr lang="fr-FR" dirty="0">
                <a:solidFill>
                  <a:srgbClr val="3DBF9C"/>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13" name="Rectangle 12">
            <a:extLst>
              <a:ext uri="{FF2B5EF4-FFF2-40B4-BE49-F238E27FC236}">
                <a16:creationId xmlns:a16="http://schemas.microsoft.com/office/drawing/2014/main" id="{6A293CEA-34B6-E691-93A6-DEF76EB9FAC1}"/>
              </a:ext>
            </a:extLst>
          </p:cNvPr>
          <p:cNvSpPr/>
          <p:nvPr/>
        </p:nvSpPr>
        <p:spPr>
          <a:xfrm>
            <a:off x="6218836" y="590189"/>
            <a:ext cx="3115037" cy="143149"/>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5DEC8B7-AC0C-E1F7-4EA9-227ECDF436A2}"/>
              </a:ext>
            </a:extLst>
          </p:cNvPr>
          <p:cNvSpPr/>
          <p:nvPr/>
        </p:nvSpPr>
        <p:spPr>
          <a:xfrm>
            <a:off x="2858126" y="589282"/>
            <a:ext cx="3216854" cy="144057"/>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5" name="Rectangle 12">
            <a:extLst>
              <a:ext uri="{FF2B5EF4-FFF2-40B4-BE49-F238E27FC236}">
                <a16:creationId xmlns:a16="http://schemas.microsoft.com/office/drawing/2014/main" id="{D02D5C27-BA49-9F92-E790-83FC1C1991BD}"/>
              </a:ext>
            </a:extLst>
          </p:cNvPr>
          <p:cNvSpPr/>
          <p:nvPr/>
        </p:nvSpPr>
        <p:spPr>
          <a:xfrm>
            <a:off x="9508388" y="568260"/>
            <a:ext cx="2438199" cy="16507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6" name="Rectangle 14">
            <a:extLst>
              <a:ext uri="{FF2B5EF4-FFF2-40B4-BE49-F238E27FC236}">
                <a16:creationId xmlns:a16="http://schemas.microsoft.com/office/drawing/2014/main" id="{970DA6F0-1175-63C1-7B01-384F574CD8EB}"/>
              </a:ext>
            </a:extLst>
          </p:cNvPr>
          <p:cNvSpPr/>
          <p:nvPr/>
        </p:nvSpPr>
        <p:spPr>
          <a:xfrm flipV="1">
            <a:off x="363219" y="589280"/>
            <a:ext cx="2375999" cy="14405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87C66"/>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 name="Rectangle 695"/>
          <p:cNvSpPr/>
          <p:nvPr/>
        </p:nvSpPr>
        <p:spPr>
          <a:xfrm>
            <a:off x="205198" y="6347098"/>
            <a:ext cx="936947"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lumMod val="75000"/>
                    <a:lumOff val="25000"/>
                  </a:schemeClr>
                </a:solidFill>
                <a:latin typeface="Lato Black"/>
                <a:cs typeface="Lato Black" panose="020F0A02020204030203" pitchFamily="34" charset="0"/>
              </a:rPr>
              <a:t>5/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grpSp>
        <p:nvGrpSpPr>
          <p:cNvPr id="5" name="Group 20"/>
          <p:cNvGrpSpPr/>
          <p:nvPr/>
        </p:nvGrpSpPr>
        <p:grpSpPr>
          <a:xfrm>
            <a:off x="314948" y="978263"/>
            <a:ext cx="45719" cy="465312"/>
            <a:chOff x="455000" y="491056"/>
            <a:chExt cx="45720" cy="675713"/>
          </a:xfrm>
        </p:grpSpPr>
        <p:sp>
          <p:nvSpPr>
            <p:cNvPr id="6" name="Rectangle 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Rectangle 9"/>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1" name="Espace réservé du texte 2"/>
          <p:cNvSpPr txBox="1"/>
          <p:nvPr/>
        </p:nvSpPr>
        <p:spPr>
          <a:xfrm>
            <a:off x="877792" y="1320578"/>
            <a:ext cx="1740585"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dirty="0">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Text Placeholder 1"/>
          <p:cNvSpPr txBox="1"/>
          <p:nvPr/>
        </p:nvSpPr>
        <p:spPr>
          <a:xfrm>
            <a:off x="360665" y="974179"/>
            <a:ext cx="4521775" cy="674212"/>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Comment fonctionne Dns</a:t>
            </a:r>
            <a:endParaRPr lang="fr-FR" sz="3200" b="1" dirty="0">
              <a:latin typeface="Lato Light" panose="020F0302020204030203" pitchFamily="34" charset="0"/>
            </a:endParaRPr>
          </a:p>
        </p:txBody>
      </p:sp>
      <p:pic>
        <p:nvPicPr>
          <p:cNvPr id="18" name="Image 17"/>
          <p:cNvPicPr>
            <a:picLocks noChangeAspect="1"/>
          </p:cNvPicPr>
          <p:nvPr/>
        </p:nvPicPr>
        <p:blipFill rotWithShape="1">
          <a:blip r:embed="rId2" cstate="print">
            <a:extLst>
              <a:ext uri="{28A0092B-C50C-407E-A947-70E740481C1C}">
                <a14:useLocalDpi xmlns:a14="http://schemas.microsoft.com/office/drawing/2010/main" val="0"/>
              </a:ext>
            </a:extLst>
          </a:blip>
          <a:srcRect t="-23898" b="-23898"/>
          <a:stretch/>
        </p:blipFill>
        <p:spPr>
          <a:xfrm>
            <a:off x="7196208" y="1667965"/>
            <a:ext cx="4482633" cy="3785777"/>
          </a:xfrm>
          <a:prstGeom prst="rect">
            <a:avLst/>
          </a:prstGeom>
        </p:spPr>
      </p:pic>
      <p:sp>
        <p:nvSpPr>
          <p:cNvPr id="3" name="ZoneTexte 19">
            <a:extLst>
              <a:ext uri="{FF2B5EF4-FFF2-40B4-BE49-F238E27FC236}">
                <a16:creationId xmlns:a16="http://schemas.microsoft.com/office/drawing/2014/main" id="{6A4F8B1F-F928-6EF9-E39E-D5C5B6A3E343}"/>
              </a:ext>
            </a:extLst>
          </p:cNvPr>
          <p:cNvSpPr txBox="1"/>
          <p:nvPr/>
        </p:nvSpPr>
        <p:spPr>
          <a:xfrm>
            <a:off x="513159" y="1436144"/>
            <a:ext cx="6467565" cy="4708981"/>
          </a:xfrm>
          <a:prstGeom prst="rect">
            <a:avLst/>
          </a:prstGeom>
          <a:noFill/>
        </p:spPr>
        <p:txBody>
          <a:bodyPr wrap="square">
            <a:spAutoFit/>
          </a:bodyPr>
          <a:lstStyle/>
          <a:p>
            <a:pPr marL="457200" indent="-457200" algn="just">
              <a:buFont typeface="+mj-lt"/>
              <a:buAutoNum type="arabicPeriod" startAt="3"/>
            </a:pPr>
            <a:r>
              <a:rPr lang="fr-FR" sz="2000" b="1" dirty="0"/>
              <a:t>Serveurs DNS racine </a:t>
            </a:r>
            <a:r>
              <a:rPr lang="fr-FR" sz="2000" dirty="0"/>
              <a:t>: Le serveur récursif contacte les serveurs DNS racine pour déterminer quels serveurs de domaine de premier niveau (TLD) gèrent le domaine recherché.</a:t>
            </a:r>
          </a:p>
          <a:p>
            <a:pPr marL="457200" indent="-457200" algn="just">
              <a:buFont typeface="+mj-lt"/>
              <a:buAutoNum type="arabicPeriod" startAt="3"/>
            </a:pPr>
            <a:r>
              <a:rPr lang="fr-FR" sz="2000" b="1" dirty="0"/>
              <a:t>Serveurs TLD </a:t>
            </a:r>
            <a:r>
              <a:rPr lang="fr-FR" sz="2000" dirty="0"/>
              <a:t>: Le serveur récursif interroge les serveurs TLD pour obtenir des informations sur le domaine de deuxième niveau (SLD).</a:t>
            </a:r>
          </a:p>
          <a:p>
            <a:pPr marL="457200" indent="-457200" algn="just">
              <a:buFont typeface="+mj-lt"/>
              <a:buAutoNum type="arabicPeriod" startAt="3"/>
            </a:pPr>
            <a:r>
              <a:rPr lang="fr-FR" sz="2000" b="1" dirty="0"/>
              <a:t>Serveurs de domaine autoritaires </a:t>
            </a:r>
            <a:r>
              <a:rPr lang="fr-FR" sz="2000" dirty="0"/>
              <a:t>: Finalement, le serveur récursif interroge les serveurs de domaine autoritaires du SLD pour obtenir l'adresse IP associée au nom de domaine.</a:t>
            </a:r>
          </a:p>
          <a:p>
            <a:pPr marL="457200" indent="-457200" algn="just">
              <a:buFont typeface="+mj-lt"/>
              <a:buAutoNum type="arabicPeriod" startAt="3"/>
            </a:pPr>
            <a:r>
              <a:rPr lang="fr-FR" sz="2000" b="1" dirty="0"/>
              <a:t>Mise en cache </a:t>
            </a:r>
            <a:r>
              <a:rPr lang="fr-FR" sz="2000" dirty="0"/>
              <a:t>: L'adresse IP obtenue est renvoyée à l'ordinateur de l'utilisateur et mise en cache localement pour des requêtes futures, réduisant la charge sur les serveurs DNS.</a:t>
            </a:r>
          </a:p>
        </p:txBody>
      </p:sp>
      <p:sp>
        <p:nvSpPr>
          <p:cNvPr id="4" name="ZoneTexte 2">
            <a:extLst>
              <a:ext uri="{FF2B5EF4-FFF2-40B4-BE49-F238E27FC236}">
                <a16:creationId xmlns:a16="http://schemas.microsoft.com/office/drawing/2014/main" id="{328532C3-28F9-52F5-D0AB-E3FF26EBE950}"/>
              </a:ext>
            </a:extLst>
          </p:cNvPr>
          <p:cNvSpPr txBox="1"/>
          <p:nvPr/>
        </p:nvSpPr>
        <p:spPr>
          <a:xfrm>
            <a:off x="6093843" y="150609"/>
            <a:ext cx="3296488" cy="646331"/>
          </a:xfrm>
          <a:prstGeom prst="rect">
            <a:avLst/>
          </a:prstGeom>
          <a:noFill/>
        </p:spPr>
        <p:txBody>
          <a:bodyPr wrap="square" rtlCol="0">
            <a:spAutoFit/>
          </a:bodyPr>
          <a:lstStyle/>
          <a:p>
            <a:pPr algn="ctr"/>
            <a:r>
              <a:rPr lang="fr-FR" dirty="0">
                <a:solidFill>
                  <a:srgbClr val="287C66"/>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7" name="ZoneTexte 6">
            <a:extLst>
              <a:ext uri="{FF2B5EF4-FFF2-40B4-BE49-F238E27FC236}">
                <a16:creationId xmlns:a16="http://schemas.microsoft.com/office/drawing/2014/main" id="{80D3094A-69C4-70FD-2FFF-D83922DDB6BC}"/>
              </a:ext>
            </a:extLst>
          </p:cNvPr>
          <p:cNvSpPr txBox="1"/>
          <p:nvPr/>
        </p:nvSpPr>
        <p:spPr>
          <a:xfrm>
            <a:off x="2759931" y="166723"/>
            <a:ext cx="3431581" cy="369332"/>
          </a:xfrm>
          <a:prstGeom prst="rect">
            <a:avLst/>
          </a:prstGeom>
          <a:noFill/>
        </p:spPr>
        <p:txBody>
          <a:bodyPr wrap="square" rtlCol="0">
            <a:spAutoFit/>
          </a:bodyPr>
          <a:lstStyle/>
          <a:p>
            <a:pPr algn="ctr"/>
            <a:r>
              <a:rPr lang="fr-FR" dirty="0">
                <a:solidFill>
                  <a:srgbClr val="3DBF9C"/>
                </a:solidFill>
                <a:latin typeface="Lato Heavy" panose="020F0902020204030203"/>
              </a:rPr>
              <a:t>Qu'est-ce qu'un serveur DNS ?</a:t>
            </a:r>
          </a:p>
        </p:txBody>
      </p:sp>
      <p:sp>
        <p:nvSpPr>
          <p:cNvPr id="8" name="ZoneTexte 7">
            <a:extLst>
              <a:ext uri="{FF2B5EF4-FFF2-40B4-BE49-F238E27FC236}">
                <a16:creationId xmlns:a16="http://schemas.microsoft.com/office/drawing/2014/main" id="{68B6DC4A-441D-BC34-C4EE-593C0614E331}"/>
              </a:ext>
            </a:extLst>
          </p:cNvPr>
          <p:cNvSpPr txBox="1"/>
          <p:nvPr/>
        </p:nvSpPr>
        <p:spPr>
          <a:xfrm>
            <a:off x="740241" y="166723"/>
            <a:ext cx="1879693" cy="368300"/>
          </a:xfrm>
          <a:prstGeom prst="rect">
            <a:avLst/>
          </a:prstGeom>
          <a:noFill/>
        </p:spPr>
        <p:txBody>
          <a:bodyPr wrap="square" rtlCol="0">
            <a:spAutoFit/>
          </a:bodyPr>
          <a:lstStyle/>
          <a:p>
            <a:pPr algn="ctr"/>
            <a:r>
              <a:rPr lang="fr-FR" dirty="0">
                <a:solidFill>
                  <a:srgbClr val="3DBF9C"/>
                </a:solidFill>
                <a:latin typeface="Lato Heavy" panose="020F0902020204030203"/>
                <a:sym typeface="+mn-ea"/>
              </a:rPr>
              <a:t>I</a:t>
            </a:r>
            <a:r>
              <a:rPr lang="en-GB" altLang="fr-FR" dirty="0" err="1">
                <a:solidFill>
                  <a:srgbClr val="3DBF9C"/>
                </a:solidFill>
                <a:latin typeface="Lato Heavy" panose="020F0902020204030203"/>
                <a:sym typeface="+mn-ea"/>
              </a:rPr>
              <a:t>ntroduction</a:t>
            </a:r>
            <a:endParaRPr lang="en-GB" altLang="fr-FR" dirty="0">
              <a:solidFill>
                <a:srgbClr val="3DBF9C"/>
              </a:solidFill>
              <a:latin typeface="Lato Heavy" panose="020F0902020204030203"/>
              <a:sym typeface="+mn-ea"/>
            </a:endParaRPr>
          </a:p>
        </p:txBody>
      </p:sp>
      <p:sp>
        <p:nvSpPr>
          <p:cNvPr id="9" name="ZoneTexte 8">
            <a:extLst>
              <a:ext uri="{FF2B5EF4-FFF2-40B4-BE49-F238E27FC236}">
                <a16:creationId xmlns:a16="http://schemas.microsoft.com/office/drawing/2014/main" id="{CABD9BC8-5304-55BF-B1C3-E09CD5FA6823}"/>
              </a:ext>
            </a:extLst>
          </p:cNvPr>
          <p:cNvSpPr txBox="1"/>
          <p:nvPr/>
        </p:nvSpPr>
        <p:spPr>
          <a:xfrm>
            <a:off x="9487368" y="158087"/>
            <a:ext cx="2438199" cy="646331"/>
          </a:xfrm>
          <a:prstGeom prst="rect">
            <a:avLst/>
          </a:prstGeom>
          <a:noFill/>
        </p:spPr>
        <p:txBody>
          <a:bodyPr wrap="square" rtlCol="0">
            <a:spAutoFit/>
          </a:bodyPr>
          <a:lstStyle/>
          <a:p>
            <a:pPr algn="ctr"/>
            <a:r>
              <a:rPr lang="fr-FR" dirty="0">
                <a:solidFill>
                  <a:srgbClr val="3DBF9C"/>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13" name="Rectangle 12">
            <a:extLst>
              <a:ext uri="{FF2B5EF4-FFF2-40B4-BE49-F238E27FC236}">
                <a16:creationId xmlns:a16="http://schemas.microsoft.com/office/drawing/2014/main" id="{8EC021C0-545F-AF20-6949-116738EE5B05}"/>
              </a:ext>
            </a:extLst>
          </p:cNvPr>
          <p:cNvSpPr/>
          <p:nvPr/>
        </p:nvSpPr>
        <p:spPr>
          <a:xfrm>
            <a:off x="6218836" y="574147"/>
            <a:ext cx="3115037" cy="143149"/>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BF9A184-C598-59AC-ED6A-2C0F745DDA2F}"/>
              </a:ext>
            </a:extLst>
          </p:cNvPr>
          <p:cNvSpPr/>
          <p:nvPr/>
        </p:nvSpPr>
        <p:spPr>
          <a:xfrm>
            <a:off x="2858126" y="573240"/>
            <a:ext cx="3216854" cy="144057"/>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5" name="Rectangle 12">
            <a:extLst>
              <a:ext uri="{FF2B5EF4-FFF2-40B4-BE49-F238E27FC236}">
                <a16:creationId xmlns:a16="http://schemas.microsoft.com/office/drawing/2014/main" id="{F7BA38DA-D3FC-A2F3-42AA-055B8CE7246D}"/>
              </a:ext>
            </a:extLst>
          </p:cNvPr>
          <p:cNvSpPr/>
          <p:nvPr/>
        </p:nvSpPr>
        <p:spPr>
          <a:xfrm>
            <a:off x="9508388" y="552218"/>
            <a:ext cx="2438199" cy="16507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6" name="Rectangle 14">
            <a:extLst>
              <a:ext uri="{FF2B5EF4-FFF2-40B4-BE49-F238E27FC236}">
                <a16:creationId xmlns:a16="http://schemas.microsoft.com/office/drawing/2014/main" id="{E76C6FD0-97A1-BA34-326B-D9B620BF61ED}"/>
              </a:ext>
            </a:extLst>
          </p:cNvPr>
          <p:cNvSpPr/>
          <p:nvPr/>
        </p:nvSpPr>
        <p:spPr>
          <a:xfrm flipV="1">
            <a:off x="363219" y="573238"/>
            <a:ext cx="2375999" cy="14405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287C66"/>
              </a:solidFill>
            </a:endParaRPr>
          </a:p>
        </p:txBody>
      </p:sp>
    </p:spTree>
    <p:extLst>
      <p:ext uri="{BB962C8B-B14F-4D97-AF65-F5344CB8AC3E}">
        <p14:creationId xmlns:p14="http://schemas.microsoft.com/office/powerpoint/2010/main" val="3188078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 name="Rectangle 695"/>
          <p:cNvSpPr/>
          <p:nvPr/>
        </p:nvSpPr>
        <p:spPr>
          <a:xfrm>
            <a:off x="205198" y="6347098"/>
            <a:ext cx="936947"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lumMod val="75000"/>
                    <a:lumOff val="25000"/>
                  </a:schemeClr>
                </a:solidFill>
                <a:latin typeface="Lato Black"/>
                <a:cs typeface="Lato Black" panose="020F0A02020204030203" pitchFamily="34" charset="0"/>
              </a:rPr>
              <a:t>6/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grpSp>
        <p:nvGrpSpPr>
          <p:cNvPr id="5" name="Group 20"/>
          <p:cNvGrpSpPr/>
          <p:nvPr/>
        </p:nvGrpSpPr>
        <p:grpSpPr>
          <a:xfrm>
            <a:off x="314948" y="978263"/>
            <a:ext cx="45719" cy="465312"/>
            <a:chOff x="455000" y="491056"/>
            <a:chExt cx="45720" cy="675713"/>
          </a:xfrm>
        </p:grpSpPr>
        <p:sp>
          <p:nvSpPr>
            <p:cNvPr id="6" name="Rectangle 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Rectangle 9"/>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1" name="Espace réservé du texte 2"/>
          <p:cNvSpPr txBox="1"/>
          <p:nvPr/>
        </p:nvSpPr>
        <p:spPr>
          <a:xfrm>
            <a:off x="877792" y="1320578"/>
            <a:ext cx="1740585"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dirty="0">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Text Placeholder 1"/>
          <p:cNvSpPr txBox="1"/>
          <p:nvPr/>
        </p:nvSpPr>
        <p:spPr>
          <a:xfrm>
            <a:off x="360666" y="974179"/>
            <a:ext cx="3913824" cy="674212"/>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Quels sont les DNS ?</a:t>
            </a:r>
          </a:p>
          <a:p>
            <a:endParaRPr lang="fr-FR" sz="3200" b="1" dirty="0">
              <a:latin typeface="Lato Light" panose="020F0302020204030203" pitchFamily="34" charset="0"/>
            </a:endParaRPr>
          </a:p>
        </p:txBody>
      </p:sp>
      <p:sp>
        <p:nvSpPr>
          <p:cNvPr id="3" name="ZoneTexte 2"/>
          <p:cNvSpPr txBox="1"/>
          <p:nvPr/>
        </p:nvSpPr>
        <p:spPr>
          <a:xfrm>
            <a:off x="6093843" y="166651"/>
            <a:ext cx="3296488" cy="646331"/>
          </a:xfrm>
          <a:prstGeom prst="rect">
            <a:avLst/>
          </a:prstGeom>
          <a:noFill/>
        </p:spPr>
        <p:txBody>
          <a:bodyPr wrap="square" rtlCol="0">
            <a:spAutoFit/>
          </a:bodyPr>
          <a:lstStyle/>
          <a:p>
            <a:pPr algn="ctr"/>
            <a:r>
              <a:rPr lang="fr-FR" dirty="0">
                <a:solidFill>
                  <a:srgbClr val="3DBF9C"/>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7" name="ZoneTexte 6"/>
          <p:cNvSpPr txBox="1"/>
          <p:nvPr/>
        </p:nvSpPr>
        <p:spPr>
          <a:xfrm>
            <a:off x="2716971" y="154648"/>
            <a:ext cx="3431581" cy="369332"/>
          </a:xfrm>
          <a:prstGeom prst="rect">
            <a:avLst/>
          </a:prstGeom>
          <a:noFill/>
        </p:spPr>
        <p:txBody>
          <a:bodyPr wrap="square" rtlCol="0">
            <a:spAutoFit/>
          </a:bodyPr>
          <a:lstStyle/>
          <a:p>
            <a:pPr algn="ctr"/>
            <a:r>
              <a:rPr lang="fr-FR" dirty="0">
                <a:solidFill>
                  <a:srgbClr val="3DBF9C"/>
                </a:solidFill>
                <a:latin typeface="Lato Heavy" panose="020F0902020204030203"/>
              </a:rPr>
              <a:t>Qu'est-ce qu'un serveur DNS ?</a:t>
            </a:r>
          </a:p>
        </p:txBody>
      </p:sp>
      <p:sp>
        <p:nvSpPr>
          <p:cNvPr id="8" name="ZoneTexte 7"/>
          <p:cNvSpPr txBox="1"/>
          <p:nvPr/>
        </p:nvSpPr>
        <p:spPr>
          <a:xfrm>
            <a:off x="611371" y="180031"/>
            <a:ext cx="1879693" cy="368300"/>
          </a:xfrm>
          <a:prstGeom prst="rect">
            <a:avLst/>
          </a:prstGeom>
          <a:noFill/>
        </p:spPr>
        <p:txBody>
          <a:bodyPr wrap="square" rtlCol="0">
            <a:spAutoFit/>
          </a:bodyPr>
          <a:lstStyle/>
          <a:p>
            <a:pPr algn="ctr"/>
            <a:r>
              <a:rPr lang="fr-FR" dirty="0">
                <a:solidFill>
                  <a:srgbClr val="3DBF9C"/>
                </a:solidFill>
                <a:latin typeface="Lato Heavy" panose="020F0902020204030203"/>
                <a:sym typeface="+mn-ea"/>
              </a:rPr>
              <a:t>I</a:t>
            </a:r>
            <a:r>
              <a:rPr lang="en-GB" altLang="fr-FR" dirty="0">
                <a:solidFill>
                  <a:srgbClr val="3DBF9C"/>
                </a:solidFill>
                <a:latin typeface="Lato Heavy" panose="020F0902020204030203"/>
                <a:sym typeface="+mn-ea"/>
              </a:rPr>
              <a:t>ntroduction</a:t>
            </a:r>
          </a:p>
        </p:txBody>
      </p:sp>
      <p:sp>
        <p:nvSpPr>
          <p:cNvPr id="9" name="ZoneTexte 8"/>
          <p:cNvSpPr txBox="1"/>
          <p:nvPr/>
        </p:nvSpPr>
        <p:spPr>
          <a:xfrm>
            <a:off x="9487368" y="174129"/>
            <a:ext cx="2438199" cy="646331"/>
          </a:xfrm>
          <a:prstGeom prst="rect">
            <a:avLst/>
          </a:prstGeom>
          <a:noFill/>
        </p:spPr>
        <p:txBody>
          <a:bodyPr wrap="square" rtlCol="0">
            <a:spAutoFit/>
          </a:bodyPr>
          <a:lstStyle/>
          <a:p>
            <a:pPr algn="ctr"/>
            <a:r>
              <a:rPr lang="fr-FR" dirty="0">
                <a:solidFill>
                  <a:srgbClr val="287C66"/>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14" name="Rectangle 13"/>
          <p:cNvSpPr/>
          <p:nvPr/>
        </p:nvSpPr>
        <p:spPr>
          <a:xfrm>
            <a:off x="6218836" y="590189"/>
            <a:ext cx="3115037" cy="143149"/>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5" name="Rectangle 14"/>
          <p:cNvSpPr/>
          <p:nvPr/>
        </p:nvSpPr>
        <p:spPr>
          <a:xfrm>
            <a:off x="2858126" y="589282"/>
            <a:ext cx="3216854" cy="144057"/>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20" name="ZoneTexte 19"/>
          <p:cNvSpPr txBox="1"/>
          <p:nvPr/>
        </p:nvSpPr>
        <p:spPr>
          <a:xfrm>
            <a:off x="510350" y="1484485"/>
            <a:ext cx="6104020" cy="707886"/>
          </a:xfrm>
          <a:prstGeom prst="rect">
            <a:avLst/>
          </a:prstGeom>
          <a:noFill/>
        </p:spPr>
        <p:txBody>
          <a:bodyPr wrap="square">
            <a:spAutoFit/>
          </a:bodyPr>
          <a:lstStyle/>
          <a:p>
            <a:pPr algn="just"/>
            <a:r>
              <a:rPr lang="fr-FR" sz="2000" dirty="0"/>
              <a:t>Les DNS sont constitués de plusieurs types de serveurs, chacun ayant un rôle spécifique :</a:t>
            </a:r>
          </a:p>
        </p:txBody>
      </p:sp>
      <p:pic>
        <p:nvPicPr>
          <p:cNvPr id="19" name="Image 18"/>
          <p:cNvPicPr>
            <a:picLocks noChangeAspect="1"/>
          </p:cNvPicPr>
          <p:nvPr/>
        </p:nvPicPr>
        <p:blipFill>
          <a:blip r:embed="rId2">
            <a:extLst>
              <a:ext uri="{28A0092B-C50C-407E-A947-70E740481C1C}">
                <a14:useLocalDpi xmlns:a14="http://schemas.microsoft.com/office/drawing/2010/main" val="0"/>
              </a:ext>
            </a:extLst>
          </a:blip>
          <a:srcRect/>
          <a:stretch/>
        </p:blipFill>
        <p:spPr>
          <a:xfrm>
            <a:off x="7351925" y="1648391"/>
            <a:ext cx="4594662" cy="4594662"/>
          </a:xfrm>
          <a:prstGeom prst="rect">
            <a:avLst/>
          </a:prstGeom>
        </p:spPr>
      </p:pic>
      <p:sp>
        <p:nvSpPr>
          <p:cNvPr id="17" name="Rectangle 12"/>
          <p:cNvSpPr/>
          <p:nvPr/>
        </p:nvSpPr>
        <p:spPr>
          <a:xfrm>
            <a:off x="9508388" y="568260"/>
            <a:ext cx="2438199" cy="165078"/>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4"/>
          <p:cNvSpPr/>
          <p:nvPr/>
        </p:nvSpPr>
        <p:spPr>
          <a:xfrm flipV="1">
            <a:off x="363219" y="589280"/>
            <a:ext cx="2375999" cy="14405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287C66"/>
              </a:solidFill>
            </a:endParaRPr>
          </a:p>
        </p:txBody>
      </p:sp>
      <p:sp>
        <p:nvSpPr>
          <p:cNvPr id="2" name="ZoneTexte 19">
            <a:extLst>
              <a:ext uri="{FF2B5EF4-FFF2-40B4-BE49-F238E27FC236}">
                <a16:creationId xmlns:a16="http://schemas.microsoft.com/office/drawing/2014/main" id="{21BD5194-B777-7B9A-AA88-18BE1BFAFDCE}"/>
              </a:ext>
            </a:extLst>
          </p:cNvPr>
          <p:cNvSpPr txBox="1"/>
          <p:nvPr/>
        </p:nvSpPr>
        <p:spPr>
          <a:xfrm>
            <a:off x="516121" y="2135221"/>
            <a:ext cx="6471461" cy="4401205"/>
          </a:xfrm>
          <a:prstGeom prst="rect">
            <a:avLst/>
          </a:prstGeom>
          <a:noFill/>
        </p:spPr>
        <p:txBody>
          <a:bodyPr wrap="square">
            <a:spAutoFit/>
          </a:bodyPr>
          <a:lstStyle/>
          <a:p>
            <a:pPr marL="457200" indent="-457200" algn="just">
              <a:buFont typeface="+mj-lt"/>
              <a:buAutoNum type="arabicPeriod"/>
            </a:pPr>
            <a:r>
              <a:rPr lang="fr-FR" sz="2000" b="1" dirty="0"/>
              <a:t>Serveurs DNS racine </a:t>
            </a:r>
            <a:r>
              <a:rPr lang="fr-FR" sz="2000" dirty="0"/>
              <a:t>: Ces serveurs sont les points de départ de la résolution DNS. Ils gèrent les domaines de premier niveau (comme .com, .</a:t>
            </a:r>
            <a:r>
              <a:rPr lang="fr-FR" sz="2000" dirty="0" err="1"/>
              <a:t>org</a:t>
            </a:r>
            <a:r>
              <a:rPr lang="fr-FR" sz="2000" dirty="0"/>
              <a:t>, .net) et dirigent les requêtes vers les serveurs de domaine de premier niveau appropriés.</a:t>
            </a:r>
          </a:p>
          <a:p>
            <a:pPr marL="457200" indent="-457200" algn="just">
              <a:buFont typeface="+mj-lt"/>
              <a:buAutoNum type="arabicPeriod"/>
            </a:pPr>
            <a:r>
              <a:rPr lang="fr-FR" sz="2000" b="1" dirty="0"/>
              <a:t>Serveurs de domaine de premier niveau (TLD) </a:t>
            </a:r>
            <a:r>
              <a:rPr lang="fr-FR" sz="2000" dirty="0"/>
              <a:t>: Ils gèrent les domaines de deuxième niveau (comme example.com) et répondent aux requêtes pour des domaines spécifiques.</a:t>
            </a:r>
          </a:p>
          <a:p>
            <a:pPr marL="457200" indent="-457200" algn="just">
              <a:buFont typeface="+mj-lt"/>
              <a:buAutoNum type="arabicPeriod"/>
            </a:pPr>
            <a:r>
              <a:rPr lang="fr-FR" sz="2000" b="1" dirty="0"/>
              <a:t>Serveurs de domaine autoritaires</a:t>
            </a:r>
            <a:r>
              <a:rPr lang="fr-FR" sz="2000" dirty="0"/>
              <a:t> : Ces serveurs sont responsables de la gestion des enregistrements DNS pour des domaines spécifiques. Ils contiennent les informations actualisées sur les adresses IP associées à un nom de domaine donné.</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 name="Rectangle 695"/>
          <p:cNvSpPr/>
          <p:nvPr/>
        </p:nvSpPr>
        <p:spPr>
          <a:xfrm>
            <a:off x="205198" y="6347098"/>
            <a:ext cx="936947" cy="4537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dirty="0">
                <a:solidFill>
                  <a:schemeClr val="tx1">
                    <a:lumMod val="75000"/>
                    <a:lumOff val="25000"/>
                  </a:schemeClr>
                </a:solidFill>
                <a:latin typeface="Lato Black"/>
                <a:cs typeface="Lato Black" panose="020F0A02020204030203" pitchFamily="34" charset="0"/>
              </a:rPr>
              <a:t>7/ 7</a:t>
            </a:r>
            <a:endParaRPr lang="ru-RU" dirty="0">
              <a:solidFill>
                <a:schemeClr val="tx1">
                  <a:lumMod val="75000"/>
                  <a:lumOff val="25000"/>
                </a:schemeClr>
              </a:solidFill>
              <a:latin typeface="Lato Black" panose="020F0A02020204030203" pitchFamily="34" charset="0"/>
              <a:cs typeface="Lato Black" panose="020F0A02020204030203" pitchFamily="34" charset="0"/>
            </a:endParaRPr>
          </a:p>
        </p:txBody>
      </p:sp>
      <p:grpSp>
        <p:nvGrpSpPr>
          <p:cNvPr id="5" name="Group 20"/>
          <p:cNvGrpSpPr/>
          <p:nvPr/>
        </p:nvGrpSpPr>
        <p:grpSpPr>
          <a:xfrm>
            <a:off x="314948" y="978263"/>
            <a:ext cx="45719" cy="465312"/>
            <a:chOff x="455000" y="491056"/>
            <a:chExt cx="45720" cy="675713"/>
          </a:xfrm>
        </p:grpSpPr>
        <p:sp>
          <p:nvSpPr>
            <p:cNvPr id="6" name="Rectangle 5"/>
            <p:cNvSpPr/>
            <p:nvPr/>
          </p:nvSpPr>
          <p:spPr>
            <a:xfrm>
              <a:off x="455001" y="491056"/>
              <a:ext cx="45719" cy="675713"/>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 name="Rectangle 9"/>
            <p:cNvSpPr/>
            <p:nvPr/>
          </p:nvSpPr>
          <p:spPr>
            <a:xfrm>
              <a:off x="455000" y="961799"/>
              <a:ext cx="45719" cy="204970"/>
            </a:xfrm>
            <a:prstGeom prst="rect">
              <a:avLst/>
            </a:prstGeom>
            <a:solidFill>
              <a:schemeClr val="tx1">
                <a:lumMod val="95000"/>
                <a:lumOff val="5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1" name="Espace réservé du texte 2"/>
          <p:cNvSpPr txBox="1"/>
          <p:nvPr/>
        </p:nvSpPr>
        <p:spPr>
          <a:xfrm>
            <a:off x="877792" y="1320578"/>
            <a:ext cx="1740585" cy="327814"/>
          </a:xfrm>
          <a:prstGeom prst="rect">
            <a:avLst/>
          </a:prstGeom>
        </p:spPr>
        <p:txBody>
          <a:bodyPr vert="horz" lIns="91440" tIns="45720" rIns="91440" bIns="45720" rtlCol="0" anchor="ctr"/>
          <a:lstStyle>
            <a:defPPr>
              <a:defRPr lang="fr-FR"/>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endParaRPr lang="fr-FR" dirty="0">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Text Placeholder 1"/>
          <p:cNvSpPr txBox="1"/>
          <p:nvPr/>
        </p:nvSpPr>
        <p:spPr>
          <a:xfrm>
            <a:off x="360666" y="974179"/>
            <a:ext cx="3913824" cy="674212"/>
          </a:xfrm>
          <a:prstGeom prst="rect">
            <a:avLst/>
          </a:prstGeom>
        </p:spPr>
        <p:txBody>
          <a:bodyPr lIns="91440" tIns="45720" rIns="91440" bIns="45720" anchor="t"/>
          <a:lstStyle>
            <a:lvl1pPr marL="0" indent="0" algn="l" defTabSz="914400" rtl="0" eaLnBrk="1" latinLnBrk="0" hangingPunct="1">
              <a:lnSpc>
                <a:spcPct val="90000"/>
              </a:lnSpc>
              <a:spcBef>
                <a:spcPts val="1000"/>
              </a:spcBef>
              <a:buFont typeface="Arial" panose="020B0604020202020204" pitchFamily="34" charset="0"/>
              <a:buNone/>
              <a:defRPr sz="4400" kern="1200">
                <a:solidFill>
                  <a:schemeClr val="tx1">
                    <a:lumMod val="85000"/>
                    <a:lumOff val="15000"/>
                  </a:schemeClr>
                </a:solidFill>
                <a:latin typeface="Lato Medium"/>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800" b="1" dirty="0"/>
              <a:t>Quels sont les DNS ?</a:t>
            </a:r>
          </a:p>
          <a:p>
            <a:endParaRPr lang="fr-FR" sz="3200" b="1" dirty="0">
              <a:latin typeface="Lato Light" panose="020F0302020204030203" pitchFamily="34" charset="0"/>
            </a:endParaRPr>
          </a:p>
        </p:txBody>
      </p:sp>
      <p:sp>
        <p:nvSpPr>
          <p:cNvPr id="3" name="ZoneTexte 2"/>
          <p:cNvSpPr txBox="1"/>
          <p:nvPr/>
        </p:nvSpPr>
        <p:spPr>
          <a:xfrm>
            <a:off x="6093843" y="166651"/>
            <a:ext cx="3296488" cy="646331"/>
          </a:xfrm>
          <a:prstGeom prst="rect">
            <a:avLst/>
          </a:prstGeom>
          <a:noFill/>
        </p:spPr>
        <p:txBody>
          <a:bodyPr wrap="square" rtlCol="0">
            <a:spAutoFit/>
          </a:bodyPr>
          <a:lstStyle/>
          <a:p>
            <a:pPr algn="ctr"/>
            <a:r>
              <a:rPr lang="fr-FR" dirty="0">
                <a:solidFill>
                  <a:srgbClr val="3DBF9C"/>
                </a:solidFill>
                <a:latin typeface="Lato Heavy" panose="020F0902020204030203"/>
              </a:rPr>
              <a:t>Comment fonctionne le DNS ?</a:t>
            </a:r>
          </a:p>
          <a:p>
            <a:pPr algn="ctr"/>
            <a:endParaRPr lang="fr-FR" sz="1800" dirty="0">
              <a:solidFill>
                <a:srgbClr val="3DBF9C"/>
              </a:solidFill>
              <a:latin typeface="Lato Heavy" panose="020F0902020204030203"/>
            </a:endParaRPr>
          </a:p>
        </p:txBody>
      </p:sp>
      <p:sp>
        <p:nvSpPr>
          <p:cNvPr id="7" name="ZoneTexte 6"/>
          <p:cNvSpPr txBox="1"/>
          <p:nvPr/>
        </p:nvSpPr>
        <p:spPr>
          <a:xfrm>
            <a:off x="2716971" y="154648"/>
            <a:ext cx="3431581" cy="369332"/>
          </a:xfrm>
          <a:prstGeom prst="rect">
            <a:avLst/>
          </a:prstGeom>
          <a:noFill/>
        </p:spPr>
        <p:txBody>
          <a:bodyPr wrap="square" rtlCol="0">
            <a:spAutoFit/>
          </a:bodyPr>
          <a:lstStyle/>
          <a:p>
            <a:pPr algn="ctr"/>
            <a:r>
              <a:rPr lang="fr-FR" dirty="0">
                <a:solidFill>
                  <a:srgbClr val="3DBF9C"/>
                </a:solidFill>
                <a:latin typeface="Lato Heavy" panose="020F0902020204030203"/>
              </a:rPr>
              <a:t>Qu'est-ce qu'un serveur DNS ?</a:t>
            </a:r>
          </a:p>
        </p:txBody>
      </p:sp>
      <p:sp>
        <p:nvSpPr>
          <p:cNvPr id="8" name="ZoneTexte 7"/>
          <p:cNvSpPr txBox="1"/>
          <p:nvPr/>
        </p:nvSpPr>
        <p:spPr>
          <a:xfrm>
            <a:off x="611371" y="180031"/>
            <a:ext cx="1879693" cy="368300"/>
          </a:xfrm>
          <a:prstGeom prst="rect">
            <a:avLst/>
          </a:prstGeom>
          <a:noFill/>
        </p:spPr>
        <p:txBody>
          <a:bodyPr wrap="square" rtlCol="0">
            <a:spAutoFit/>
          </a:bodyPr>
          <a:lstStyle/>
          <a:p>
            <a:pPr algn="ctr"/>
            <a:r>
              <a:rPr lang="fr-FR" dirty="0">
                <a:solidFill>
                  <a:srgbClr val="3DBF9C"/>
                </a:solidFill>
                <a:latin typeface="Lato Heavy" panose="020F0902020204030203"/>
                <a:sym typeface="+mn-ea"/>
              </a:rPr>
              <a:t>I</a:t>
            </a:r>
            <a:r>
              <a:rPr lang="en-GB" altLang="fr-FR" dirty="0">
                <a:solidFill>
                  <a:srgbClr val="3DBF9C"/>
                </a:solidFill>
                <a:latin typeface="Lato Heavy" panose="020F0902020204030203"/>
                <a:sym typeface="+mn-ea"/>
              </a:rPr>
              <a:t>ntroduction</a:t>
            </a:r>
          </a:p>
        </p:txBody>
      </p:sp>
      <p:sp>
        <p:nvSpPr>
          <p:cNvPr id="9" name="ZoneTexte 8"/>
          <p:cNvSpPr txBox="1"/>
          <p:nvPr/>
        </p:nvSpPr>
        <p:spPr>
          <a:xfrm>
            <a:off x="9487368" y="174129"/>
            <a:ext cx="2438199" cy="646331"/>
          </a:xfrm>
          <a:prstGeom prst="rect">
            <a:avLst/>
          </a:prstGeom>
          <a:noFill/>
        </p:spPr>
        <p:txBody>
          <a:bodyPr wrap="square" rtlCol="0">
            <a:spAutoFit/>
          </a:bodyPr>
          <a:lstStyle/>
          <a:p>
            <a:pPr algn="ctr"/>
            <a:r>
              <a:rPr lang="fr-FR" dirty="0">
                <a:solidFill>
                  <a:srgbClr val="287C66"/>
                </a:solidFill>
                <a:latin typeface="Lato Heavy" panose="020F0902020204030203"/>
              </a:rPr>
              <a:t>Quels sont les DNS ?</a:t>
            </a:r>
          </a:p>
          <a:p>
            <a:pPr algn="ctr"/>
            <a:endParaRPr lang="en-GB" altLang="fr-FR" sz="1800" dirty="0">
              <a:solidFill>
                <a:srgbClr val="287C66"/>
              </a:solidFill>
              <a:latin typeface="Lato Heavy" panose="020F0902020204030203"/>
              <a:sym typeface="+mn-ea"/>
            </a:endParaRPr>
          </a:p>
        </p:txBody>
      </p:sp>
      <p:sp>
        <p:nvSpPr>
          <p:cNvPr id="14" name="Rectangle 13"/>
          <p:cNvSpPr/>
          <p:nvPr/>
        </p:nvSpPr>
        <p:spPr>
          <a:xfrm>
            <a:off x="6218836" y="590189"/>
            <a:ext cx="3115037" cy="143149"/>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sp>
        <p:nvSpPr>
          <p:cNvPr id="15" name="Rectangle 14"/>
          <p:cNvSpPr/>
          <p:nvPr/>
        </p:nvSpPr>
        <p:spPr>
          <a:xfrm>
            <a:off x="2858126" y="589282"/>
            <a:ext cx="3216854" cy="144057"/>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87C66"/>
              </a:solidFill>
            </a:endParaRPr>
          </a:p>
        </p:txBody>
      </p:sp>
      <p:pic>
        <p:nvPicPr>
          <p:cNvPr id="19" name="Image 18"/>
          <p:cNvPicPr>
            <a:picLocks noChangeAspect="1"/>
          </p:cNvPicPr>
          <p:nvPr/>
        </p:nvPicPr>
        <p:blipFill>
          <a:blip r:embed="rId2">
            <a:extLst>
              <a:ext uri="{28A0092B-C50C-407E-A947-70E740481C1C}">
                <a14:useLocalDpi xmlns:a14="http://schemas.microsoft.com/office/drawing/2010/main" val="0"/>
              </a:ext>
            </a:extLst>
          </a:blip>
          <a:srcRect/>
          <a:stretch/>
        </p:blipFill>
        <p:spPr>
          <a:xfrm>
            <a:off x="7351925" y="1648391"/>
            <a:ext cx="4594662" cy="4594662"/>
          </a:xfrm>
          <a:prstGeom prst="rect">
            <a:avLst/>
          </a:prstGeom>
        </p:spPr>
      </p:pic>
      <p:sp>
        <p:nvSpPr>
          <p:cNvPr id="17" name="Rectangle 12"/>
          <p:cNvSpPr/>
          <p:nvPr/>
        </p:nvSpPr>
        <p:spPr>
          <a:xfrm>
            <a:off x="9508388" y="568260"/>
            <a:ext cx="2438199" cy="165078"/>
          </a:xfrm>
          <a:prstGeom prst="rect">
            <a:avLst/>
          </a:prstGeom>
          <a:solidFill>
            <a:srgbClr val="3098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4"/>
          <p:cNvSpPr/>
          <p:nvPr/>
        </p:nvSpPr>
        <p:spPr>
          <a:xfrm flipV="1">
            <a:off x="363219" y="589280"/>
            <a:ext cx="2375999" cy="144058"/>
          </a:xfrm>
          <a:prstGeom prst="rect">
            <a:avLst/>
          </a:prstGeom>
          <a:solidFill>
            <a:srgbClr val="3DBF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rgbClr val="287C66"/>
              </a:solidFill>
            </a:endParaRPr>
          </a:p>
        </p:txBody>
      </p:sp>
      <p:sp>
        <p:nvSpPr>
          <p:cNvPr id="2" name="ZoneTexte 19">
            <a:extLst>
              <a:ext uri="{FF2B5EF4-FFF2-40B4-BE49-F238E27FC236}">
                <a16:creationId xmlns:a16="http://schemas.microsoft.com/office/drawing/2014/main" id="{21BD5194-B777-7B9A-AA88-18BE1BFAFDCE}"/>
              </a:ext>
            </a:extLst>
          </p:cNvPr>
          <p:cNvSpPr txBox="1"/>
          <p:nvPr/>
        </p:nvSpPr>
        <p:spPr>
          <a:xfrm>
            <a:off x="468496" y="1636885"/>
            <a:ext cx="6471461" cy="1631216"/>
          </a:xfrm>
          <a:prstGeom prst="rect">
            <a:avLst/>
          </a:prstGeom>
          <a:noFill/>
        </p:spPr>
        <p:txBody>
          <a:bodyPr wrap="square">
            <a:spAutoFit/>
          </a:bodyPr>
          <a:lstStyle/>
          <a:p>
            <a:pPr marL="457200" indent="-457200" algn="just">
              <a:buFont typeface="+mj-lt"/>
              <a:buAutoNum type="arabicPeriod" startAt="4"/>
            </a:pPr>
            <a:r>
              <a:rPr lang="fr-FR" sz="2000" b="1" dirty="0"/>
              <a:t>Serveurs DNS récursifs </a:t>
            </a:r>
            <a:r>
              <a:rPr lang="fr-FR" sz="2000" dirty="0"/>
              <a:t>: Fournis par les FAI ou d'autres fournisseurs de services DNS, ces serveurs effectuent des requêtes en tant que mandataires pour les utilisateurs et les aident à résoudre les noms de domaine en parcourant la hiérarchie DNS.</a:t>
            </a:r>
          </a:p>
        </p:txBody>
      </p:sp>
    </p:spTree>
    <p:extLst>
      <p:ext uri="{BB962C8B-B14F-4D97-AF65-F5344CB8AC3E}">
        <p14:creationId xmlns:p14="http://schemas.microsoft.com/office/powerpoint/2010/main" val="2975792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ardrop 4"/>
          <p:cNvSpPr/>
          <p:nvPr/>
        </p:nvSpPr>
        <p:spPr>
          <a:xfrm>
            <a:off x="1432077" y="3160949"/>
            <a:ext cx="537882" cy="537882"/>
          </a:xfrm>
          <a:prstGeom prst="teardrop">
            <a:avLst/>
          </a:prstGeom>
          <a:noFill/>
          <a:ln w="762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ardrop 5"/>
          <p:cNvSpPr/>
          <p:nvPr/>
        </p:nvSpPr>
        <p:spPr>
          <a:xfrm rot="10800000">
            <a:off x="1969959" y="2340678"/>
            <a:ext cx="820271" cy="820271"/>
          </a:xfrm>
          <a:prstGeom prst="teardrop">
            <a:avLst/>
          </a:prstGeom>
          <a:noFill/>
          <a:ln w="76200">
            <a:solidFill>
              <a:srgbClr val="9BB81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7"/>
          <p:cNvSpPr txBox="1"/>
          <p:nvPr/>
        </p:nvSpPr>
        <p:spPr>
          <a:xfrm>
            <a:off x="1995358" y="3049583"/>
            <a:ext cx="8669711" cy="923330"/>
          </a:xfrm>
          <a:prstGeom prst="rect">
            <a:avLst/>
          </a:prstGeom>
          <a:noFill/>
        </p:spPr>
        <p:txBody>
          <a:bodyPr wrap="square" rtlCol="0">
            <a:spAutoFit/>
          </a:bodyPr>
          <a:lstStyle/>
          <a:p>
            <a:r>
              <a:rPr lang="fr-FR" sz="5400" dirty="0">
                <a:solidFill>
                  <a:schemeClr val="tx1">
                    <a:lumMod val="75000"/>
                    <a:lumOff val="25000"/>
                  </a:schemeClr>
                </a:solidFill>
                <a:latin typeface="Lato Heavy" panose="020F0902020204030203" pitchFamily="34" charset="0"/>
                <a:cs typeface="Lato Heavy" panose="020F0902020204030203" pitchFamily="34" charset="0"/>
              </a:rPr>
              <a:t>Merci pour votre attention</a:t>
            </a:r>
            <a:endParaRPr lang="fr-FR" sz="6600" dirty="0">
              <a:solidFill>
                <a:schemeClr val="tx1">
                  <a:lumMod val="75000"/>
                  <a:lumOff val="25000"/>
                </a:schemeClr>
              </a:solidFill>
              <a:latin typeface="Lato Heavy" panose="020F0902020204030203" pitchFamily="34" charset="0"/>
              <a:cs typeface="Lato Heavy" panose="020F0902020204030203" pitchFamily="34" charset="0"/>
            </a:endParaRPr>
          </a:p>
        </p:txBody>
      </p:sp>
      <p:sp>
        <p:nvSpPr>
          <p:cNvPr id="7" name="Teardrop 9"/>
          <p:cNvSpPr/>
          <p:nvPr/>
        </p:nvSpPr>
        <p:spPr>
          <a:xfrm rot="5400000">
            <a:off x="1573668" y="2766287"/>
            <a:ext cx="283295" cy="283295"/>
          </a:xfrm>
          <a:prstGeom prst="teardrop">
            <a:avLst/>
          </a:prstGeom>
          <a:noFill/>
          <a:ln w="38100">
            <a:solidFill>
              <a:srgbClr val="FD890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D890A"/>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par>
                          <p:cTn id="10" fill="hold">
                            <p:stCondLst>
                              <p:cond delay="500"/>
                            </p:stCondLst>
                            <p:childTnLst>
                              <p:par>
                                <p:cTn id="11" presetID="10" presetClass="entr" presetSubtype="0" fill="hold" grpId="0" nodeType="afterEffect">
                                  <p:stCondLst>
                                    <p:cond delay="25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par>
                                <p:cTn id="17" presetID="10" presetClass="entr" presetSubtype="0" fill="hold" grpId="0" nodeType="withEffect">
                                  <p:stCondLst>
                                    <p:cond delay="75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Basic Slid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467</TotalTime>
  <Words>706</Words>
  <Application>Microsoft Office PowerPoint</Application>
  <PresentationFormat>Grand écran</PresentationFormat>
  <Paragraphs>66</Paragraphs>
  <Slides>9</Slides>
  <Notes>3</Notes>
  <HiddenSlides>0</HiddenSlides>
  <MMClips>0</MMClips>
  <ScaleCrop>false</ScaleCrop>
  <HeadingPairs>
    <vt:vector size="6" baseType="variant">
      <vt:variant>
        <vt:lpstr>Polices utilisées</vt:lpstr>
      </vt:variant>
      <vt:variant>
        <vt:i4>10</vt:i4>
      </vt:variant>
      <vt:variant>
        <vt:lpstr>Thème</vt:lpstr>
      </vt:variant>
      <vt:variant>
        <vt:i4>2</vt:i4>
      </vt:variant>
      <vt:variant>
        <vt:lpstr>Titres des diapositives</vt:lpstr>
      </vt:variant>
      <vt:variant>
        <vt:i4>9</vt:i4>
      </vt:variant>
    </vt:vector>
  </HeadingPairs>
  <TitlesOfParts>
    <vt:vector size="21" baseType="lpstr">
      <vt:lpstr>Arial</vt:lpstr>
      <vt:lpstr>Calibri</vt:lpstr>
      <vt:lpstr>Calibri Light</vt:lpstr>
      <vt:lpstr>Lato</vt:lpstr>
      <vt:lpstr>Lato Black</vt:lpstr>
      <vt:lpstr>Lato Heavy</vt:lpstr>
      <vt:lpstr>Lato Light</vt:lpstr>
      <vt:lpstr>Lato Medium</vt:lpstr>
      <vt:lpstr>Open Sans</vt:lpstr>
      <vt:lpstr>Times New Roman</vt:lpstr>
      <vt:lpstr>Office Theme</vt:lpstr>
      <vt:lpstr>1_Basic Slide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 Danny</dc:creator>
  <cp:lastModifiedBy>Anwar Belhassan</cp:lastModifiedBy>
  <cp:revision>500</cp:revision>
  <dcterms:created xsi:type="dcterms:W3CDTF">2014-12-09T04:02:00Z</dcterms:created>
  <dcterms:modified xsi:type="dcterms:W3CDTF">2023-10-11T01:26:40Z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E385427BDFEC4789AF0BBF0D1AB5F195</vt:lpwstr>
  </property>
  <property fmtid="{D5CDD505-2E9C-101B-9397-08002B2CF9AE}" pid="3" name="KSOProductBuildVer">
    <vt:lpwstr>1033-11.2.0.11516</vt:lpwstr>
  </property>
</Properties>
</file>